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0" r:id="rId3"/>
    <p:sldMasterId id="214748370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5143500" cx="9144000"/>
  <p:notesSz cx="6858000" cy="9144000"/>
  <p:embeddedFontLst>
    <p:embeddedFont>
      <p:font typeface="Helvetica Neue"/>
      <p:regular r:id="rId75"/>
      <p:bold r:id="rId76"/>
      <p:italic r:id="rId77"/>
      <p:boldItalic r:id="rId78"/>
    </p:embeddedFont>
    <p:embeddedFont>
      <p:font typeface="Helvetica Neue Light"/>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HelveticaNeueLight-bold.fntdata"/><Relationship Id="rId82" Type="http://schemas.openxmlformats.org/officeDocument/2006/relationships/font" Target="fonts/HelveticaNeueLight-boldItalic.fntdata"/><Relationship Id="rId81" Type="http://schemas.openxmlformats.org/officeDocument/2006/relationships/font" Target="fonts/HelveticaNeueLight-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HelveticaNeue-regular.fntdata"/><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HelveticaNeue-italic.fntdata"/><Relationship Id="rId32" Type="http://schemas.openxmlformats.org/officeDocument/2006/relationships/slide" Target="slides/slide27.xml"/><Relationship Id="rId76" Type="http://schemas.openxmlformats.org/officeDocument/2006/relationships/font" Target="fonts/HelveticaNeue-bold.fntdata"/><Relationship Id="rId35" Type="http://schemas.openxmlformats.org/officeDocument/2006/relationships/slide" Target="slides/slide30.xml"/><Relationship Id="rId79" Type="http://schemas.openxmlformats.org/officeDocument/2006/relationships/font" Target="fonts/HelveticaNeueLight-regular.fntdata"/><Relationship Id="rId34" Type="http://schemas.openxmlformats.org/officeDocument/2006/relationships/slide" Target="slides/slide29.xml"/><Relationship Id="rId78" Type="http://schemas.openxmlformats.org/officeDocument/2006/relationships/font" Target="fonts/HelveticaNeue-bold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bstraction_layer" TargetMode="External"/><Relationship Id="rId3" Type="http://schemas.openxmlformats.org/officeDocument/2006/relationships/hyperlink" Target="https://en.wikipedia.org/wiki/Process_(computing)" TargetMode="External"/><Relationship Id="rId4" Type="http://schemas.openxmlformats.org/officeDocument/2006/relationships/hyperlink" Target="https://en.wikipedia.org/wiki/User_(computing)" TargetMode="External"/><Relationship Id="rId5" Type="http://schemas.openxmlformats.org/officeDocument/2006/relationships/hyperlink" Target="https://en.wikipedia.org/wiki/Computer_program" TargetMode="External"/><Relationship Id="rId6" Type="http://schemas.openxmlformats.org/officeDocument/2006/relationships/hyperlink" Target="https://en.wikipedia.org/wiki/Resource_(computer_science)"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bstraction_layer" TargetMode="External"/><Relationship Id="rId3" Type="http://schemas.openxmlformats.org/officeDocument/2006/relationships/hyperlink" Target="https://en.wikipedia.org/wiki/Process_(computing)" TargetMode="External"/><Relationship Id="rId4" Type="http://schemas.openxmlformats.org/officeDocument/2006/relationships/hyperlink" Target="https://en.wikipedia.org/wiki/User_(computing)" TargetMode="External"/><Relationship Id="rId5" Type="http://schemas.openxmlformats.org/officeDocument/2006/relationships/hyperlink" Target="https://en.wikipedia.org/wiki/Computer_program" TargetMode="External"/><Relationship Id="rId6" Type="http://schemas.openxmlformats.org/officeDocument/2006/relationships/hyperlink" Target="https://en.wikipedia.org/wiki/Resource_(computer_science)"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rivate_key" TargetMode="External"/><Relationship Id="rId3" Type="http://schemas.openxmlformats.org/officeDocument/2006/relationships/hyperlink" Target="https://en.wikipedia.org/wiki/Public_key_certificate" TargetMode="External"/><Relationship Id="rId4" Type="http://schemas.openxmlformats.org/officeDocument/2006/relationships/hyperlink" Target="https://en.wikipedia.org/wiki/Symmetric_key"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rivate_key" TargetMode="External"/><Relationship Id="rId3" Type="http://schemas.openxmlformats.org/officeDocument/2006/relationships/hyperlink" Target="https://en.wikipedia.org/wiki/Public_key_certificate" TargetMode="External"/><Relationship Id="rId4" Type="http://schemas.openxmlformats.org/officeDocument/2006/relationships/hyperlink" Target="https://en.wikipedia.org/wiki/Symmetric_key"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rivate_key" TargetMode="External"/><Relationship Id="rId3" Type="http://schemas.openxmlformats.org/officeDocument/2006/relationships/hyperlink" Target="https://en.wikipedia.org/wiki/Public_key_certificate" TargetMode="External"/><Relationship Id="rId4" Type="http://schemas.openxmlformats.org/officeDocument/2006/relationships/hyperlink" Target="https://en.wikipedia.org/wiki/Symmetric_key"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Reengineering_(software)"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41f67089f2_0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Avenir"/>
              <a:ea typeface="Avenir"/>
              <a:cs typeface="Avenir"/>
              <a:sym typeface="Avenir"/>
            </a:endParaRPr>
          </a:p>
        </p:txBody>
      </p:sp>
      <p:sp>
        <p:nvSpPr>
          <p:cNvPr id="358" name="Google Shape;358;g41f67089f2_0_0: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41f67089f2_0_1983: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g41f67089f2_0_19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2"/>
              </a:buClr>
              <a:buSzPts val="1100"/>
              <a:buFont typeface="Arial"/>
              <a:buNone/>
            </a:pPr>
            <a:r>
              <a:rPr lang="en">
                <a:solidFill>
                  <a:schemeClr val="dk2"/>
                </a:solidFill>
              </a:rPr>
              <a:t>If you’re running a 64-bit system you’ll need to install 32-bit packages </a:t>
            </a:r>
            <a:endParaRPr>
              <a:solidFill>
                <a:schemeClr val="dk2"/>
              </a:solidFill>
            </a:endParaRPr>
          </a:p>
          <a:p>
            <a:pPr indent="0" lvl="0" marL="0" marR="0" rtl="0" algn="l">
              <a:lnSpc>
                <a:spcPct val="100000"/>
              </a:lnSpc>
              <a:spcBef>
                <a:spcPts val="0"/>
              </a:spcBef>
              <a:spcAft>
                <a:spcPts val="0"/>
              </a:spcAft>
              <a:buClr>
                <a:srgbClr val="000000"/>
              </a:buClr>
              <a:buSzPts val="1400"/>
              <a:buFont typeface="Arial"/>
              <a:buNone/>
            </a:pPr>
            <a:r>
              <a:t/>
            </a:r>
            <a:endParaRPr sz="1200">
              <a:solidFill>
                <a:schemeClr val="dk1"/>
              </a:solidFill>
              <a:latin typeface="Avenir"/>
              <a:ea typeface="Avenir"/>
              <a:cs typeface="Avenir"/>
              <a:sym typeface="Avenir"/>
            </a:endParaRPr>
          </a:p>
        </p:txBody>
      </p:sp>
      <p:sp>
        <p:nvSpPr>
          <p:cNvPr id="494" name="Google Shape;494;g41f67089f2_0_19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venir"/>
                <a:ea typeface="Avenir"/>
                <a:cs typeface="Avenir"/>
                <a:sym typeface="Avenir"/>
              </a:rPr>
              <a:t>‹#›</a:t>
            </a:fld>
            <a:endParaRPr b="0" i="0" sz="1200" u="none" cap="none" strike="noStrike">
              <a:solidFill>
                <a:schemeClr val="dk1"/>
              </a:solidFill>
              <a:latin typeface="Avenir"/>
              <a:ea typeface="Avenir"/>
              <a:cs typeface="Avenir"/>
              <a:sym typeface="Aveni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41f67089f2_0_1999: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g41f67089f2_0_19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2"/>
              </a:buClr>
              <a:buSzPts val="1100"/>
              <a:buFont typeface="Arial"/>
              <a:buNone/>
            </a:pPr>
            <a:r>
              <a:rPr lang="en">
                <a:solidFill>
                  <a:schemeClr val="dk2"/>
                </a:solidFill>
              </a:rPr>
              <a:t>If you’re running a 64-bit system you’ll need to install 32-bit packages </a:t>
            </a:r>
            <a:endParaRPr>
              <a:solidFill>
                <a:schemeClr val="dk2"/>
              </a:solidFill>
            </a:endParaRPr>
          </a:p>
          <a:p>
            <a:pPr indent="0" lvl="0" marL="0" marR="0" rtl="0" algn="l">
              <a:lnSpc>
                <a:spcPct val="100000"/>
              </a:lnSpc>
              <a:spcBef>
                <a:spcPts val="0"/>
              </a:spcBef>
              <a:spcAft>
                <a:spcPts val="0"/>
              </a:spcAft>
              <a:buClr>
                <a:srgbClr val="000000"/>
              </a:buClr>
              <a:buSzPts val="1400"/>
              <a:buFont typeface="Arial"/>
              <a:buNone/>
            </a:pPr>
            <a:r>
              <a:t/>
            </a:r>
            <a:endParaRPr sz="1200">
              <a:solidFill>
                <a:schemeClr val="dk1"/>
              </a:solidFill>
              <a:latin typeface="Avenir"/>
              <a:ea typeface="Avenir"/>
              <a:cs typeface="Avenir"/>
              <a:sym typeface="Avenir"/>
            </a:endParaRPr>
          </a:p>
        </p:txBody>
      </p:sp>
      <p:sp>
        <p:nvSpPr>
          <p:cNvPr id="513" name="Google Shape;513;g41f67089f2_0_19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venir"/>
                <a:ea typeface="Avenir"/>
                <a:cs typeface="Avenir"/>
                <a:sym typeface="Avenir"/>
              </a:rPr>
              <a:t>‹#›</a:t>
            </a:fld>
            <a:endParaRPr b="0" i="0" sz="1200" u="none" cap="none" strike="noStrike">
              <a:solidFill>
                <a:schemeClr val="dk1"/>
              </a:solidFill>
              <a:latin typeface="Avenir"/>
              <a:ea typeface="Avenir"/>
              <a:cs typeface="Avenir"/>
              <a:sym typeface="Aveni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41f67089f2_0_2025: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g41f67089f2_0_20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Clr>
                <a:schemeClr val="dk2"/>
              </a:buClr>
              <a:buSzPts val="1400"/>
              <a:buFont typeface="Helvetica Neue"/>
              <a:buChar char="●"/>
            </a:pPr>
            <a:r>
              <a:rPr lang="en" sz="1400">
                <a:solidFill>
                  <a:schemeClr val="dk2"/>
                </a:solidFill>
                <a:latin typeface="Helvetica Neue"/>
                <a:ea typeface="Helvetica Neue"/>
                <a:cs typeface="Helvetica Neue"/>
                <a:sym typeface="Helvetica Neue"/>
              </a:rPr>
              <a:t>Decodes your resources</a:t>
            </a:r>
            <a:endParaRPr sz="1400">
              <a:solidFill>
                <a:schemeClr val="dk2"/>
              </a:solidFill>
              <a:latin typeface="Helvetica Neue"/>
              <a:ea typeface="Helvetica Neue"/>
              <a:cs typeface="Helvetica Neue"/>
              <a:sym typeface="Helvetica Neue"/>
            </a:endParaRPr>
          </a:p>
          <a:p>
            <a:pPr indent="-317500" lvl="0" marL="457200" rtl="0" algn="l">
              <a:spcBef>
                <a:spcPts val="0"/>
              </a:spcBef>
              <a:spcAft>
                <a:spcPts val="0"/>
              </a:spcAft>
              <a:buClr>
                <a:schemeClr val="dk2"/>
              </a:buClr>
              <a:buSzPts val="1400"/>
              <a:buFont typeface="Helvetica Neue"/>
              <a:buChar char="●"/>
            </a:pPr>
            <a:r>
              <a:rPr lang="en" sz="1400">
                <a:solidFill>
                  <a:schemeClr val="dk2"/>
                </a:solidFill>
                <a:latin typeface="Helvetica Neue"/>
                <a:ea typeface="Helvetica Neue"/>
                <a:cs typeface="Helvetica Neue"/>
                <a:sym typeface="Helvetica Neue"/>
              </a:rPr>
              <a:t>Works fine on OSX</a:t>
            </a:r>
            <a:endParaRPr sz="1200">
              <a:solidFill>
                <a:schemeClr val="dk1"/>
              </a:solidFill>
              <a:latin typeface="Avenir"/>
              <a:ea typeface="Avenir"/>
              <a:cs typeface="Avenir"/>
              <a:sym typeface="Avenir"/>
            </a:endParaRPr>
          </a:p>
        </p:txBody>
      </p:sp>
      <p:sp>
        <p:nvSpPr>
          <p:cNvPr id="532" name="Google Shape;532;g41f67089f2_0_20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venir"/>
                <a:ea typeface="Avenir"/>
                <a:cs typeface="Avenir"/>
                <a:sym typeface="Avenir"/>
              </a:rPr>
              <a:t>‹#›</a:t>
            </a:fld>
            <a:endParaRPr b="0" i="0" sz="1200" u="none" cap="none" strike="noStrike">
              <a:solidFill>
                <a:schemeClr val="dk1"/>
              </a:solidFill>
              <a:latin typeface="Avenir"/>
              <a:ea typeface="Avenir"/>
              <a:cs typeface="Avenir"/>
              <a:sym typeface="Aveni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41f67089f2_0_2384: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g41f67089f2_0_23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Clr>
                <a:schemeClr val="dk2"/>
              </a:buClr>
              <a:buSzPts val="1400"/>
              <a:buFont typeface="Helvetica Neue"/>
              <a:buChar char="●"/>
            </a:pPr>
            <a:r>
              <a:rPr lang="en" sz="1400">
                <a:solidFill>
                  <a:schemeClr val="dk2"/>
                </a:solidFill>
                <a:latin typeface="Helvetica Neue"/>
                <a:ea typeface="Helvetica Neue"/>
                <a:cs typeface="Helvetica Neue"/>
                <a:sym typeface="Helvetica Neue"/>
              </a:rPr>
              <a:t>Works great on OSX</a:t>
            </a:r>
            <a:endParaRPr sz="1200">
              <a:solidFill>
                <a:schemeClr val="dk1"/>
              </a:solidFill>
              <a:latin typeface="Avenir"/>
              <a:ea typeface="Avenir"/>
              <a:cs typeface="Avenir"/>
              <a:sym typeface="Avenir"/>
            </a:endParaRPr>
          </a:p>
        </p:txBody>
      </p:sp>
      <p:sp>
        <p:nvSpPr>
          <p:cNvPr id="552" name="Google Shape;552;g41f67089f2_0_23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venir"/>
                <a:ea typeface="Avenir"/>
                <a:cs typeface="Avenir"/>
                <a:sym typeface="Avenir"/>
              </a:rPr>
              <a:t>‹#›</a:t>
            </a:fld>
            <a:endParaRPr b="0" i="0" sz="1200" u="none" cap="none" strike="noStrike">
              <a:solidFill>
                <a:schemeClr val="dk1"/>
              </a:solidFill>
              <a:latin typeface="Avenir"/>
              <a:ea typeface="Avenir"/>
              <a:cs typeface="Avenir"/>
              <a:sym typeface="Aveni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42870bd98e_0_162: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g42870bd98e_0_1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Clr>
                <a:schemeClr val="dk2"/>
              </a:buClr>
              <a:buSzPts val="1400"/>
              <a:buFont typeface="Helvetica Neue"/>
              <a:buChar char="●"/>
            </a:pPr>
            <a:r>
              <a:rPr lang="en" sz="1400">
                <a:solidFill>
                  <a:schemeClr val="dk2"/>
                </a:solidFill>
                <a:latin typeface="Helvetica Neue"/>
                <a:ea typeface="Helvetica Neue"/>
                <a:cs typeface="Helvetica Neue"/>
                <a:sym typeface="Helvetica Neue"/>
              </a:rPr>
              <a:t>Works great on OSX</a:t>
            </a:r>
            <a:endParaRPr sz="1200">
              <a:solidFill>
                <a:schemeClr val="dk1"/>
              </a:solidFill>
              <a:latin typeface="Avenir"/>
              <a:ea typeface="Avenir"/>
              <a:cs typeface="Avenir"/>
              <a:sym typeface="Avenir"/>
            </a:endParaRPr>
          </a:p>
        </p:txBody>
      </p:sp>
      <p:sp>
        <p:nvSpPr>
          <p:cNvPr id="571" name="Google Shape;571;g42870bd98e_0_1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venir"/>
                <a:ea typeface="Avenir"/>
                <a:cs typeface="Avenir"/>
                <a:sym typeface="Avenir"/>
              </a:rPr>
              <a:t>‹#›</a:t>
            </a:fld>
            <a:endParaRPr b="0" i="0" sz="1200" u="none" cap="none" strike="noStrike">
              <a:solidFill>
                <a:schemeClr val="dk1"/>
              </a:solidFill>
              <a:latin typeface="Avenir"/>
              <a:ea typeface="Avenir"/>
              <a:cs typeface="Avenir"/>
              <a:sym typeface="Aveni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45b26d84a2_0_26: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g45b26d84a2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1200"/>
              </a:spcAft>
              <a:buNone/>
            </a:pPr>
            <a:r>
              <a:t/>
            </a:r>
            <a:endParaRPr>
              <a:solidFill>
                <a:srgbClr val="24292E"/>
              </a:solidFill>
              <a:latin typeface="Avenir"/>
              <a:ea typeface="Avenir"/>
              <a:cs typeface="Avenir"/>
              <a:sym typeface="Avenir"/>
            </a:endParaRPr>
          </a:p>
        </p:txBody>
      </p:sp>
      <p:sp>
        <p:nvSpPr>
          <p:cNvPr id="595" name="Google Shape;595;g45b26d84a2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venir"/>
                <a:ea typeface="Avenir"/>
                <a:cs typeface="Avenir"/>
                <a:sym typeface="Avenir"/>
              </a:rPr>
              <a:t>‹#›</a:t>
            </a:fld>
            <a:endParaRPr b="0" i="0" sz="1200" u="none" cap="none" strike="noStrike">
              <a:solidFill>
                <a:schemeClr val="dk1"/>
              </a:solidFill>
              <a:latin typeface="Avenir"/>
              <a:ea typeface="Avenir"/>
              <a:cs typeface="Avenir"/>
              <a:sym typeface="Aveni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41f67089f2_0_2364: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g41f67089f2_0_23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Clr>
                <a:schemeClr val="dk2"/>
              </a:buClr>
              <a:buSzPts val="1400"/>
              <a:buFont typeface="Helvetica Neue"/>
              <a:buChar char="●"/>
            </a:pPr>
            <a:r>
              <a:rPr lang="en" sz="1400">
                <a:solidFill>
                  <a:schemeClr val="dk2"/>
                </a:solidFill>
                <a:latin typeface="Helvetica Neue"/>
                <a:ea typeface="Helvetica Neue"/>
                <a:cs typeface="Helvetica Neue"/>
                <a:sym typeface="Helvetica Neue"/>
              </a:rPr>
              <a:t>Android Security Testing Framework</a:t>
            </a:r>
            <a:endParaRPr sz="1400">
              <a:solidFill>
                <a:schemeClr val="dk2"/>
              </a:solidFill>
              <a:latin typeface="Helvetica Neue"/>
              <a:ea typeface="Helvetica Neue"/>
              <a:cs typeface="Helvetica Neue"/>
              <a:sym typeface="Helvetica Neue"/>
            </a:endParaRPr>
          </a:p>
          <a:p>
            <a:pPr indent="-317500" lvl="0" marL="457200" rtl="0" algn="l">
              <a:spcBef>
                <a:spcPts val="0"/>
              </a:spcBef>
              <a:spcAft>
                <a:spcPts val="0"/>
              </a:spcAft>
              <a:buClr>
                <a:schemeClr val="dk2"/>
              </a:buClr>
              <a:buSzPts val="1400"/>
              <a:buFont typeface="Helvetica Neue"/>
              <a:buChar char="●"/>
            </a:pPr>
            <a:r>
              <a:rPr lang="en" sz="1400">
                <a:solidFill>
                  <a:schemeClr val="dk2"/>
                </a:solidFill>
                <a:latin typeface="Helvetica Neue"/>
                <a:ea typeface="Helvetica Neue"/>
                <a:cs typeface="Helvetica Neue"/>
                <a:sym typeface="Helvetica Neue"/>
              </a:rPr>
              <a:t>Sucks on OSX &gt; VirtualBox with a Linux distro is your friend</a:t>
            </a:r>
            <a:endParaRPr sz="1200">
              <a:solidFill>
                <a:schemeClr val="dk1"/>
              </a:solidFill>
              <a:latin typeface="Avenir"/>
              <a:ea typeface="Avenir"/>
              <a:cs typeface="Avenir"/>
              <a:sym typeface="Avenir"/>
            </a:endParaRPr>
          </a:p>
        </p:txBody>
      </p:sp>
      <p:sp>
        <p:nvSpPr>
          <p:cNvPr id="610" name="Google Shape;610;g41f67089f2_0_23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venir"/>
                <a:ea typeface="Avenir"/>
                <a:cs typeface="Avenir"/>
                <a:sym typeface="Avenir"/>
              </a:rPr>
              <a:t>‹#›</a:t>
            </a:fld>
            <a:endParaRPr b="0" i="0" sz="1200" u="none" cap="none" strike="noStrike">
              <a:solidFill>
                <a:schemeClr val="dk1"/>
              </a:solidFill>
              <a:latin typeface="Avenir"/>
              <a:ea typeface="Avenir"/>
              <a:cs typeface="Avenir"/>
              <a:sym typeface="Aveni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41f67089f2_0_241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Avenir"/>
              <a:ea typeface="Avenir"/>
              <a:cs typeface="Avenir"/>
              <a:sym typeface="Avenir"/>
            </a:endParaRPr>
          </a:p>
        </p:txBody>
      </p:sp>
      <p:sp>
        <p:nvSpPr>
          <p:cNvPr id="630" name="Google Shape;630;g41f67089f2_0_2411: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3b1d52e5a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b1d52e5a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398229480e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98229480e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41f67089f2_0_94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Avenir"/>
              <a:ea typeface="Avenir"/>
              <a:cs typeface="Avenir"/>
              <a:sym typeface="Avenir"/>
            </a:endParaRPr>
          </a:p>
        </p:txBody>
      </p:sp>
      <p:sp>
        <p:nvSpPr>
          <p:cNvPr id="365" name="Google Shape;365;g41f67089f2_0_940: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398229480e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98229480e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398229480e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98229480e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398229480e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98229480e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398229480e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98229480e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398229480e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398229480e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398229480e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98229480e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398229480e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398229480e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398229480e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98229480e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398229480e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398229480e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g3b1d52e5a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b1d52e5a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1f67089f2_0_625: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g41f67089f2_0_6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Avenir"/>
              <a:ea typeface="Avenir"/>
              <a:cs typeface="Avenir"/>
              <a:sym typeface="Avenir"/>
            </a:endParaRPr>
          </a:p>
        </p:txBody>
      </p:sp>
      <p:sp>
        <p:nvSpPr>
          <p:cNvPr id="383" name="Google Shape;383;g41f67089f2_0_6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venir"/>
                <a:ea typeface="Avenir"/>
                <a:cs typeface="Avenir"/>
                <a:sym typeface="Avenir"/>
              </a:rPr>
              <a:t>‹#›</a:t>
            </a:fld>
            <a:endParaRPr b="0" i="0" sz="1200" u="none" cap="none" strike="noStrike">
              <a:solidFill>
                <a:schemeClr val="dk1"/>
              </a:solidFill>
              <a:latin typeface="Avenir"/>
              <a:ea typeface="Avenir"/>
              <a:cs typeface="Avenir"/>
              <a:sym typeface="Aveni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g41f67089f2_0_24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Avenir"/>
              <a:ea typeface="Avenir"/>
              <a:cs typeface="Avenir"/>
              <a:sym typeface="Avenir"/>
            </a:endParaRPr>
          </a:p>
        </p:txBody>
      </p:sp>
      <p:sp>
        <p:nvSpPr>
          <p:cNvPr id="833" name="Google Shape;833;g41f67089f2_0_2415: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395dc923d4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95dc923d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41f67089f2_0_27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Even though you can trust your app, you never know what the user has installed on their phone</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b="1" lang="en" sz="1050">
                <a:solidFill>
                  <a:srgbClr val="222222"/>
                </a:solidFill>
                <a:highlight>
                  <a:schemeClr val="lt1"/>
                </a:highlight>
              </a:rPr>
              <a:t>Principle of least privilege</a:t>
            </a:r>
            <a:r>
              <a:rPr lang="en" sz="1050">
                <a:solidFill>
                  <a:srgbClr val="222222"/>
                </a:solidFill>
                <a:highlight>
                  <a:schemeClr val="lt1"/>
                </a:highlight>
              </a:rPr>
              <a:t> (</a:t>
            </a:r>
            <a:r>
              <a:rPr b="1" lang="en" sz="1050">
                <a:solidFill>
                  <a:srgbClr val="222222"/>
                </a:solidFill>
                <a:highlight>
                  <a:schemeClr val="lt1"/>
                </a:highlight>
              </a:rPr>
              <a:t>PoLP</a:t>
            </a:r>
            <a:r>
              <a:rPr lang="en" sz="1050">
                <a:solidFill>
                  <a:srgbClr val="222222"/>
                </a:solidFill>
                <a:highlight>
                  <a:schemeClr val="lt1"/>
                </a:highlight>
              </a:rPr>
              <a:t>, also known as the </a:t>
            </a:r>
            <a:r>
              <a:rPr b="1" lang="en" sz="1050">
                <a:solidFill>
                  <a:srgbClr val="222222"/>
                </a:solidFill>
                <a:highlight>
                  <a:schemeClr val="lt1"/>
                </a:highlight>
              </a:rPr>
              <a:t>principle of minimal privilege</a:t>
            </a:r>
            <a:r>
              <a:rPr lang="en" sz="1050">
                <a:solidFill>
                  <a:srgbClr val="222222"/>
                </a:solidFill>
                <a:highlight>
                  <a:schemeClr val="lt1"/>
                </a:highlight>
              </a:rPr>
              <a:t> or the </a:t>
            </a:r>
            <a:r>
              <a:rPr b="1" lang="en" sz="1050">
                <a:solidFill>
                  <a:srgbClr val="222222"/>
                </a:solidFill>
                <a:highlight>
                  <a:schemeClr val="lt1"/>
                </a:highlight>
              </a:rPr>
              <a:t>principle of least authority</a:t>
            </a:r>
            <a:r>
              <a:rPr lang="en" sz="1050">
                <a:solidFill>
                  <a:srgbClr val="222222"/>
                </a:solidFill>
                <a:highlight>
                  <a:schemeClr val="lt1"/>
                </a:highlight>
              </a:rPr>
              <a:t>) requires that in a particular </a:t>
            </a:r>
            <a:r>
              <a:rPr lang="en" sz="1050" u="sng">
                <a:solidFill>
                  <a:srgbClr val="0B0080"/>
                </a:solidFill>
                <a:highlight>
                  <a:schemeClr val="lt1"/>
                </a:highlight>
                <a:hlinkClick r:id="rId2"/>
              </a:rPr>
              <a:t>abstraction layer</a:t>
            </a:r>
            <a:r>
              <a:rPr lang="en" sz="1050">
                <a:solidFill>
                  <a:srgbClr val="222222"/>
                </a:solidFill>
                <a:highlight>
                  <a:schemeClr val="lt1"/>
                </a:highlight>
              </a:rPr>
              <a:t> of a computing environment, every module (such as a </a:t>
            </a:r>
            <a:r>
              <a:rPr lang="en" sz="1050" u="sng">
                <a:solidFill>
                  <a:srgbClr val="0B0080"/>
                </a:solidFill>
                <a:highlight>
                  <a:schemeClr val="lt1"/>
                </a:highlight>
                <a:hlinkClick r:id="rId3"/>
              </a:rPr>
              <a:t>process</a:t>
            </a:r>
            <a:r>
              <a:rPr lang="en" sz="1050">
                <a:solidFill>
                  <a:srgbClr val="222222"/>
                </a:solidFill>
                <a:highlight>
                  <a:schemeClr val="lt1"/>
                </a:highlight>
              </a:rPr>
              <a:t>, a </a:t>
            </a:r>
            <a:r>
              <a:rPr lang="en" sz="1050" u="sng">
                <a:solidFill>
                  <a:srgbClr val="0B0080"/>
                </a:solidFill>
                <a:highlight>
                  <a:schemeClr val="lt1"/>
                </a:highlight>
                <a:hlinkClick r:id="rId4"/>
              </a:rPr>
              <a:t>user</a:t>
            </a:r>
            <a:r>
              <a:rPr lang="en" sz="1050">
                <a:solidFill>
                  <a:srgbClr val="222222"/>
                </a:solidFill>
                <a:highlight>
                  <a:schemeClr val="lt1"/>
                </a:highlight>
              </a:rPr>
              <a:t>, or a </a:t>
            </a:r>
            <a:r>
              <a:rPr lang="en" sz="1050" u="sng">
                <a:solidFill>
                  <a:srgbClr val="0B0080"/>
                </a:solidFill>
                <a:highlight>
                  <a:schemeClr val="lt1"/>
                </a:highlight>
                <a:hlinkClick r:id="rId5"/>
              </a:rPr>
              <a:t>program</a:t>
            </a:r>
            <a:r>
              <a:rPr lang="en" sz="1050">
                <a:solidFill>
                  <a:srgbClr val="222222"/>
                </a:solidFill>
                <a:highlight>
                  <a:schemeClr val="lt1"/>
                </a:highlight>
              </a:rPr>
              <a:t>, depending on the subject) must be able to access only the information and </a:t>
            </a:r>
            <a:r>
              <a:rPr lang="en" sz="1050" u="sng">
                <a:solidFill>
                  <a:srgbClr val="0B0080"/>
                </a:solidFill>
                <a:highlight>
                  <a:schemeClr val="lt1"/>
                </a:highlight>
                <a:hlinkClick r:id="rId6"/>
              </a:rPr>
              <a:t>resources</a:t>
            </a:r>
            <a:r>
              <a:rPr lang="en" sz="1050">
                <a:solidFill>
                  <a:srgbClr val="222222"/>
                </a:solidFill>
                <a:highlight>
                  <a:schemeClr val="lt1"/>
                </a:highlight>
              </a:rPr>
              <a:t> that are necessary for its legitimate purpose</a:t>
            </a:r>
            <a:endParaRPr sz="1050">
              <a:solidFill>
                <a:srgbClr val="222222"/>
              </a:solidFill>
              <a:highlight>
                <a:schemeClr val="lt1"/>
              </a:highlight>
            </a:endParaRPr>
          </a:p>
          <a:p>
            <a:pPr indent="0" lvl="0" marL="0" rtl="0" algn="l">
              <a:spcBef>
                <a:spcPts val="0"/>
              </a:spcBef>
              <a:spcAft>
                <a:spcPts val="0"/>
              </a:spcAft>
              <a:buClr>
                <a:schemeClr val="dk2"/>
              </a:buClr>
              <a:buSzPts val="1100"/>
              <a:buFont typeface="Arial"/>
              <a:buNone/>
            </a:pPr>
            <a:r>
              <a:t/>
            </a:r>
            <a:endParaRPr sz="1050">
              <a:solidFill>
                <a:srgbClr val="222222"/>
              </a:solidFill>
              <a:highlight>
                <a:schemeClr val="lt1"/>
              </a:highlight>
            </a:endParaRPr>
          </a:p>
          <a:p>
            <a:pPr indent="0" lvl="0" marL="0" rtl="0" algn="l">
              <a:spcBef>
                <a:spcPts val="0"/>
              </a:spcBef>
              <a:spcAft>
                <a:spcPts val="0"/>
              </a:spcAft>
              <a:buClr>
                <a:schemeClr val="dk2"/>
              </a:buClr>
              <a:buSzPts val="1100"/>
              <a:buFont typeface="Arial"/>
              <a:buNone/>
            </a:pPr>
            <a:r>
              <a:rPr lang="en" sz="1050">
                <a:solidFill>
                  <a:srgbClr val="222222"/>
                </a:solidFill>
                <a:highlight>
                  <a:schemeClr val="lt1"/>
                </a:highlight>
              </a:rPr>
              <a:t>Drozer command to show all the permissions for the application</a:t>
            </a:r>
            <a:endParaRPr sz="1050">
              <a:solidFill>
                <a:srgbClr val="222222"/>
              </a:solidFill>
              <a:highlight>
                <a:schemeClr val="lt1"/>
              </a:highlight>
            </a:endParaRPr>
          </a:p>
          <a:p>
            <a:pPr indent="0" lvl="0" marL="0" marR="0" rtl="0" algn="l">
              <a:lnSpc>
                <a:spcPct val="100000"/>
              </a:lnSpc>
              <a:spcBef>
                <a:spcPts val="0"/>
              </a:spcBef>
              <a:spcAft>
                <a:spcPts val="0"/>
              </a:spcAft>
              <a:buClr>
                <a:srgbClr val="000000"/>
              </a:buClr>
              <a:buSzPts val="1400"/>
              <a:buFont typeface="Arial"/>
              <a:buNone/>
            </a:pPr>
            <a:r>
              <a:t/>
            </a:r>
            <a:endParaRPr sz="1200">
              <a:solidFill>
                <a:schemeClr val="dk1"/>
              </a:solidFill>
              <a:latin typeface="Avenir"/>
              <a:ea typeface="Avenir"/>
              <a:cs typeface="Avenir"/>
              <a:sym typeface="Avenir"/>
            </a:endParaRPr>
          </a:p>
        </p:txBody>
      </p:sp>
      <p:sp>
        <p:nvSpPr>
          <p:cNvPr id="848" name="Google Shape;848;g41f67089f2_0_2739: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41f67089f2_0_305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Even though you can trust your app, you never know what the user has installed on their phone</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b="1" lang="en" sz="1050">
                <a:solidFill>
                  <a:srgbClr val="222222"/>
                </a:solidFill>
                <a:highlight>
                  <a:schemeClr val="lt1"/>
                </a:highlight>
              </a:rPr>
              <a:t>Principle of least privilege</a:t>
            </a:r>
            <a:r>
              <a:rPr lang="en" sz="1050">
                <a:solidFill>
                  <a:srgbClr val="222222"/>
                </a:solidFill>
                <a:highlight>
                  <a:schemeClr val="lt1"/>
                </a:highlight>
              </a:rPr>
              <a:t> (</a:t>
            </a:r>
            <a:r>
              <a:rPr b="1" lang="en" sz="1050">
                <a:solidFill>
                  <a:srgbClr val="222222"/>
                </a:solidFill>
                <a:highlight>
                  <a:schemeClr val="lt1"/>
                </a:highlight>
              </a:rPr>
              <a:t>PoLP</a:t>
            </a:r>
            <a:r>
              <a:rPr lang="en" sz="1050">
                <a:solidFill>
                  <a:srgbClr val="222222"/>
                </a:solidFill>
                <a:highlight>
                  <a:schemeClr val="lt1"/>
                </a:highlight>
              </a:rPr>
              <a:t>, also known as the </a:t>
            </a:r>
            <a:r>
              <a:rPr b="1" lang="en" sz="1050">
                <a:solidFill>
                  <a:srgbClr val="222222"/>
                </a:solidFill>
                <a:highlight>
                  <a:schemeClr val="lt1"/>
                </a:highlight>
              </a:rPr>
              <a:t>principle of minimal privilege</a:t>
            </a:r>
            <a:r>
              <a:rPr lang="en" sz="1050">
                <a:solidFill>
                  <a:srgbClr val="222222"/>
                </a:solidFill>
                <a:highlight>
                  <a:schemeClr val="lt1"/>
                </a:highlight>
              </a:rPr>
              <a:t> or the </a:t>
            </a:r>
            <a:r>
              <a:rPr b="1" lang="en" sz="1050">
                <a:solidFill>
                  <a:srgbClr val="222222"/>
                </a:solidFill>
                <a:highlight>
                  <a:schemeClr val="lt1"/>
                </a:highlight>
              </a:rPr>
              <a:t>principle of least authority</a:t>
            </a:r>
            <a:r>
              <a:rPr lang="en" sz="1050">
                <a:solidFill>
                  <a:srgbClr val="222222"/>
                </a:solidFill>
                <a:highlight>
                  <a:schemeClr val="lt1"/>
                </a:highlight>
              </a:rPr>
              <a:t>) requires that in a particular </a:t>
            </a:r>
            <a:r>
              <a:rPr lang="en" sz="1050" u="sng">
                <a:solidFill>
                  <a:srgbClr val="0B0080"/>
                </a:solidFill>
                <a:highlight>
                  <a:schemeClr val="lt1"/>
                </a:highlight>
                <a:hlinkClick r:id="rId2"/>
              </a:rPr>
              <a:t>abstraction layer</a:t>
            </a:r>
            <a:r>
              <a:rPr lang="en" sz="1050">
                <a:solidFill>
                  <a:srgbClr val="222222"/>
                </a:solidFill>
                <a:highlight>
                  <a:schemeClr val="lt1"/>
                </a:highlight>
              </a:rPr>
              <a:t> of a computing environment, every module (such as a </a:t>
            </a:r>
            <a:r>
              <a:rPr lang="en" sz="1050" u="sng">
                <a:solidFill>
                  <a:srgbClr val="0B0080"/>
                </a:solidFill>
                <a:highlight>
                  <a:schemeClr val="lt1"/>
                </a:highlight>
                <a:hlinkClick r:id="rId3"/>
              </a:rPr>
              <a:t>process</a:t>
            </a:r>
            <a:r>
              <a:rPr lang="en" sz="1050">
                <a:solidFill>
                  <a:srgbClr val="222222"/>
                </a:solidFill>
                <a:highlight>
                  <a:schemeClr val="lt1"/>
                </a:highlight>
              </a:rPr>
              <a:t>, a </a:t>
            </a:r>
            <a:r>
              <a:rPr lang="en" sz="1050" u="sng">
                <a:solidFill>
                  <a:srgbClr val="0B0080"/>
                </a:solidFill>
                <a:highlight>
                  <a:schemeClr val="lt1"/>
                </a:highlight>
                <a:hlinkClick r:id="rId4"/>
              </a:rPr>
              <a:t>user</a:t>
            </a:r>
            <a:r>
              <a:rPr lang="en" sz="1050">
                <a:solidFill>
                  <a:srgbClr val="222222"/>
                </a:solidFill>
                <a:highlight>
                  <a:schemeClr val="lt1"/>
                </a:highlight>
              </a:rPr>
              <a:t>, or a </a:t>
            </a:r>
            <a:r>
              <a:rPr lang="en" sz="1050" u="sng">
                <a:solidFill>
                  <a:srgbClr val="0B0080"/>
                </a:solidFill>
                <a:highlight>
                  <a:schemeClr val="lt1"/>
                </a:highlight>
                <a:hlinkClick r:id="rId5"/>
              </a:rPr>
              <a:t>program</a:t>
            </a:r>
            <a:r>
              <a:rPr lang="en" sz="1050">
                <a:solidFill>
                  <a:srgbClr val="222222"/>
                </a:solidFill>
                <a:highlight>
                  <a:schemeClr val="lt1"/>
                </a:highlight>
              </a:rPr>
              <a:t>, depending on the subject) must be able to access only the information and </a:t>
            </a:r>
            <a:r>
              <a:rPr lang="en" sz="1050" u="sng">
                <a:solidFill>
                  <a:srgbClr val="0B0080"/>
                </a:solidFill>
                <a:highlight>
                  <a:schemeClr val="lt1"/>
                </a:highlight>
                <a:hlinkClick r:id="rId6"/>
              </a:rPr>
              <a:t>resources</a:t>
            </a:r>
            <a:r>
              <a:rPr lang="en" sz="1050">
                <a:solidFill>
                  <a:srgbClr val="222222"/>
                </a:solidFill>
                <a:highlight>
                  <a:schemeClr val="lt1"/>
                </a:highlight>
              </a:rPr>
              <a:t> that are necessary for its legitimate purpose</a:t>
            </a:r>
            <a:endParaRPr sz="1050">
              <a:solidFill>
                <a:srgbClr val="222222"/>
              </a:solidFill>
              <a:highlight>
                <a:schemeClr val="lt1"/>
              </a:highlight>
            </a:endParaRPr>
          </a:p>
          <a:p>
            <a:pPr indent="0" lvl="0" marL="0" rtl="0" algn="l">
              <a:spcBef>
                <a:spcPts val="0"/>
              </a:spcBef>
              <a:spcAft>
                <a:spcPts val="0"/>
              </a:spcAft>
              <a:buClr>
                <a:schemeClr val="dk2"/>
              </a:buClr>
              <a:buSzPts val="1100"/>
              <a:buFont typeface="Arial"/>
              <a:buNone/>
            </a:pPr>
            <a:r>
              <a:t/>
            </a:r>
            <a:endParaRPr sz="1050">
              <a:solidFill>
                <a:srgbClr val="222222"/>
              </a:solidFill>
              <a:highlight>
                <a:schemeClr val="lt1"/>
              </a:highlight>
            </a:endParaRPr>
          </a:p>
          <a:p>
            <a:pPr indent="0" lvl="0" marL="0" rtl="0" algn="l">
              <a:spcBef>
                <a:spcPts val="0"/>
              </a:spcBef>
              <a:spcAft>
                <a:spcPts val="0"/>
              </a:spcAft>
              <a:buClr>
                <a:schemeClr val="dk2"/>
              </a:buClr>
              <a:buSzPts val="1100"/>
              <a:buFont typeface="Arial"/>
              <a:buNone/>
            </a:pPr>
            <a:r>
              <a:rPr lang="en" sz="1050">
                <a:solidFill>
                  <a:srgbClr val="222222"/>
                </a:solidFill>
                <a:highlight>
                  <a:schemeClr val="lt1"/>
                </a:highlight>
              </a:rPr>
              <a:t>Drozer command to show all the permissions for the application</a:t>
            </a:r>
            <a:endParaRPr sz="1050">
              <a:solidFill>
                <a:srgbClr val="222222"/>
              </a:solidFill>
              <a:highlight>
                <a:schemeClr val="lt1"/>
              </a:highlight>
            </a:endParaRPr>
          </a:p>
          <a:p>
            <a:pPr indent="0" lvl="0" marL="0" marR="0" rtl="0" algn="l">
              <a:lnSpc>
                <a:spcPct val="100000"/>
              </a:lnSpc>
              <a:spcBef>
                <a:spcPts val="0"/>
              </a:spcBef>
              <a:spcAft>
                <a:spcPts val="0"/>
              </a:spcAft>
              <a:buClr>
                <a:srgbClr val="000000"/>
              </a:buClr>
              <a:buSzPts val="1400"/>
              <a:buFont typeface="Arial"/>
              <a:buNone/>
            </a:pPr>
            <a:r>
              <a:t/>
            </a:r>
            <a:endParaRPr sz="1200">
              <a:solidFill>
                <a:schemeClr val="dk1"/>
              </a:solidFill>
              <a:latin typeface="Avenir"/>
              <a:ea typeface="Avenir"/>
              <a:cs typeface="Avenir"/>
              <a:sym typeface="Avenir"/>
            </a:endParaRPr>
          </a:p>
        </p:txBody>
      </p:sp>
      <p:sp>
        <p:nvSpPr>
          <p:cNvPr id="866" name="Google Shape;866;g41f67089f2_0_3057: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g45b26d84a2_0_0: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3" name="Google Shape;883;g45b26d84a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1200"/>
              </a:spcAft>
              <a:buNone/>
            </a:pPr>
            <a:r>
              <a:t/>
            </a:r>
            <a:endParaRPr>
              <a:solidFill>
                <a:srgbClr val="24292E"/>
              </a:solidFill>
              <a:latin typeface="Avenir"/>
              <a:ea typeface="Avenir"/>
              <a:cs typeface="Avenir"/>
              <a:sym typeface="Avenir"/>
            </a:endParaRPr>
          </a:p>
        </p:txBody>
      </p:sp>
      <p:sp>
        <p:nvSpPr>
          <p:cNvPr id="884" name="Google Shape;884;g45b26d84a2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venir"/>
                <a:ea typeface="Avenir"/>
                <a:cs typeface="Avenir"/>
                <a:sym typeface="Avenir"/>
              </a:rPr>
              <a:t>‹#›</a:t>
            </a:fld>
            <a:endParaRPr b="0" i="0" sz="1200" u="none" cap="none" strike="noStrike">
              <a:solidFill>
                <a:schemeClr val="dk1"/>
              </a:solidFill>
              <a:latin typeface="Avenir"/>
              <a:ea typeface="Avenir"/>
              <a:cs typeface="Avenir"/>
              <a:sym typeface="Aveni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45b26d84a2_0_126: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7" name="Google Shape;897;g45b26d84a2_0_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1200"/>
              </a:spcAft>
              <a:buNone/>
            </a:pPr>
            <a:r>
              <a:t/>
            </a:r>
            <a:endParaRPr>
              <a:solidFill>
                <a:srgbClr val="24292E"/>
              </a:solidFill>
              <a:latin typeface="Avenir"/>
              <a:ea typeface="Avenir"/>
              <a:cs typeface="Avenir"/>
              <a:sym typeface="Avenir"/>
            </a:endParaRPr>
          </a:p>
        </p:txBody>
      </p:sp>
      <p:sp>
        <p:nvSpPr>
          <p:cNvPr id="898" name="Google Shape;898;g45b26d84a2_0_1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venir"/>
                <a:ea typeface="Avenir"/>
                <a:cs typeface="Avenir"/>
                <a:sym typeface="Avenir"/>
              </a:rPr>
              <a:t>‹#›</a:t>
            </a:fld>
            <a:endParaRPr b="0" i="0" sz="1200" u="none" cap="none" strike="noStrike">
              <a:solidFill>
                <a:schemeClr val="dk1"/>
              </a:solidFill>
              <a:latin typeface="Avenir"/>
              <a:ea typeface="Avenir"/>
              <a:cs typeface="Avenir"/>
              <a:sym typeface="Aveni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41f67089f2_0_306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Broadcast Receivers:  since sending broadcast intents allows another app to receive and process the data.</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Abuse case dependent on their purpose: protection typically achieved by way of app  permissions</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Eg. Application may define an IPC endpoint that should be accessible only be other components in that application or by applications that request the permission required to interact with them</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UI-redressing = ClickJacking: A visitor to a site thinks he is clicking on a button to close a window; instead, the action of clicking the “X” button prompts the computer to download a Trojan horse, transfer money from a bank account or turn on the computer’s built-in microphone or webcam.</a:t>
            </a:r>
            <a:endParaRPr>
              <a:solidFill>
                <a:schemeClr val="dk2"/>
              </a:solidFill>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2"/>
              </a:solidFill>
            </a:endParaRPr>
          </a:p>
        </p:txBody>
      </p:sp>
      <p:sp>
        <p:nvSpPr>
          <p:cNvPr id="911" name="Google Shape;911;g41f67089f2_0_3068: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g41f67089f2_0_307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Broadcast Receivers:  since sending broadcast intents allows another app to receive and process the data.</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Abuse case dependent on their purpose: protection typically achieved by way of app  permissions</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Eg. Application may define an IPC endpoint that should be accessible only be other components in that application or by applications that request the permission required to interact with them</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UI-redressing = ClickJacking: A visitor to a site thinks he is clicking on a button to close a window; instead, the action of clicking the “X” button prompts the computer to download a Trojan horse, transfer money from a bank account or turn on the computer’s built-in microphone or webcam.</a:t>
            </a:r>
            <a:endParaRPr>
              <a:solidFill>
                <a:schemeClr val="dk2"/>
              </a:solidFill>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2"/>
              </a:solidFill>
            </a:endParaRPr>
          </a:p>
        </p:txBody>
      </p:sp>
      <p:sp>
        <p:nvSpPr>
          <p:cNvPr id="928" name="Google Shape;928;g41f67089f2_0_3078: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41f67089f2_0_343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Broadcast Receivers:  since sending broadcast intents allows another app to receive and process the data.</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Abuse case dependent on their purpose: protection typically achieved by way of app  permissions</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Eg. Application may define an IPC endpoint that should be accessible only be other components in that application or by applications that request the permission required to interact with them</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UI-redressing = ClickJacking: A visitor to a site thinks he is clicking on a button to close a window; instead, the action of clicking the “X” button prompts the computer to download a Trojan horse, transfer money from a bank account or turn on the computer’s built-in microphone or webcam.</a:t>
            </a:r>
            <a:endParaRPr>
              <a:solidFill>
                <a:schemeClr val="dk2"/>
              </a:solidFill>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2"/>
              </a:solidFill>
            </a:endParaRPr>
          </a:p>
        </p:txBody>
      </p:sp>
      <p:sp>
        <p:nvSpPr>
          <p:cNvPr id="945" name="Google Shape;945;g41f67089f2_0_3432: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g45b26d84a2_0_140: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45b26d84a2_0_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1200"/>
              </a:spcAft>
              <a:buNone/>
            </a:pPr>
            <a:r>
              <a:t/>
            </a:r>
            <a:endParaRPr>
              <a:solidFill>
                <a:srgbClr val="24292E"/>
              </a:solidFill>
              <a:latin typeface="Avenir"/>
              <a:ea typeface="Avenir"/>
              <a:cs typeface="Avenir"/>
              <a:sym typeface="Avenir"/>
            </a:endParaRPr>
          </a:p>
        </p:txBody>
      </p:sp>
      <p:sp>
        <p:nvSpPr>
          <p:cNvPr id="965" name="Google Shape;965;g45b26d84a2_0_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venir"/>
                <a:ea typeface="Avenir"/>
                <a:cs typeface="Avenir"/>
                <a:sym typeface="Avenir"/>
              </a:rPr>
              <a:t>‹#›</a:t>
            </a:fld>
            <a:endParaRPr b="0" i="0" sz="1200" u="none" cap="none" strike="noStrike">
              <a:solidFill>
                <a:schemeClr val="dk1"/>
              </a:solidFill>
              <a:latin typeface="Avenir"/>
              <a:ea typeface="Avenir"/>
              <a:cs typeface="Avenir"/>
              <a:sym typeface="Aveni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41f67089f2_0_31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Avenir"/>
              <a:ea typeface="Avenir"/>
              <a:cs typeface="Avenir"/>
              <a:sym typeface="Avenir"/>
            </a:endParaRPr>
          </a:p>
        </p:txBody>
      </p:sp>
      <p:sp>
        <p:nvSpPr>
          <p:cNvPr id="398" name="Google Shape;398;g41f67089f2_0_312: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g45b26d84a2_0_154: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45b26d84a2_0_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1200"/>
              </a:spcAft>
              <a:buNone/>
            </a:pPr>
            <a:r>
              <a:t/>
            </a:r>
            <a:endParaRPr>
              <a:solidFill>
                <a:srgbClr val="24292E"/>
              </a:solidFill>
              <a:latin typeface="Avenir"/>
              <a:ea typeface="Avenir"/>
              <a:cs typeface="Avenir"/>
              <a:sym typeface="Avenir"/>
            </a:endParaRPr>
          </a:p>
        </p:txBody>
      </p:sp>
      <p:sp>
        <p:nvSpPr>
          <p:cNvPr id="979" name="Google Shape;979;g45b26d84a2_0_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venir"/>
                <a:ea typeface="Avenir"/>
                <a:cs typeface="Avenir"/>
                <a:sym typeface="Avenir"/>
              </a:rPr>
              <a:t>‹#›</a:t>
            </a:fld>
            <a:endParaRPr b="0" i="0" sz="1200" u="none" cap="none" strike="noStrike">
              <a:solidFill>
                <a:schemeClr val="dk1"/>
              </a:solidFill>
              <a:latin typeface="Avenir"/>
              <a:ea typeface="Avenir"/>
              <a:cs typeface="Avenir"/>
              <a:sym typeface="Aveni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Google Shape;991;g45b26d84a2_0_9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solidFill>
                <a:schemeClr val="dk2"/>
              </a:solidFill>
            </a:endParaRPr>
          </a:p>
        </p:txBody>
      </p:sp>
      <p:sp>
        <p:nvSpPr>
          <p:cNvPr id="992" name="Google Shape;992;g45b26d84a2_0_91: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6" name="Shape 1006"/>
        <p:cNvGrpSpPr/>
        <p:nvPr/>
      </p:nvGrpSpPr>
      <p:grpSpPr>
        <a:xfrm>
          <a:off x="0" y="0"/>
          <a:ext cx="0" cy="0"/>
          <a:chOff x="0" y="0"/>
          <a:chExt cx="0" cy="0"/>
        </a:xfrm>
      </p:grpSpPr>
      <p:sp>
        <p:nvSpPr>
          <p:cNvPr id="1007" name="Google Shape;1007;g45b26d84a2_0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solidFill>
                <a:schemeClr val="dk2"/>
              </a:solidFill>
            </a:endParaRPr>
          </a:p>
        </p:txBody>
      </p:sp>
      <p:sp>
        <p:nvSpPr>
          <p:cNvPr id="1008" name="Google Shape;1008;g45b26d84a2_0_109: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2" name="Shape 1022"/>
        <p:cNvGrpSpPr/>
        <p:nvPr/>
      </p:nvGrpSpPr>
      <p:grpSpPr>
        <a:xfrm>
          <a:off x="0" y="0"/>
          <a:ext cx="0" cy="0"/>
          <a:chOff x="0" y="0"/>
          <a:chExt cx="0" cy="0"/>
        </a:xfrm>
      </p:grpSpPr>
      <p:sp>
        <p:nvSpPr>
          <p:cNvPr id="1023" name="Google Shape;1023;g41f67089f2_0_3088: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4" name="Google Shape;1024;g41f67089f2_0_30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Avenir"/>
                <a:ea typeface="Avenir"/>
                <a:cs typeface="Avenir"/>
                <a:sym typeface="Avenir"/>
              </a:rPr>
              <a:t>To change the image behind the Mock up.</a:t>
            </a:r>
            <a:endParaRPr b="0" i="0" sz="12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Avenir"/>
                <a:ea typeface="Avenir"/>
                <a:cs typeface="Avenir"/>
                <a:sym typeface="Avenir"/>
              </a:rPr>
              <a:t>Select the layer - &gt; Right Click -&gt; Send to Back -&gt; Delete the image -&gt; Drag &amp; Drop your Own Picture -&gt; Send to Back (again)</a:t>
            </a:r>
            <a:endParaRPr b="0" i="0" sz="1200" u="none" cap="none" strike="noStrike">
              <a:solidFill>
                <a:schemeClr val="dk1"/>
              </a:solidFill>
              <a:latin typeface="Avenir"/>
              <a:ea typeface="Avenir"/>
              <a:cs typeface="Avenir"/>
              <a:sym typeface="Avenir"/>
            </a:endParaRPr>
          </a:p>
        </p:txBody>
      </p:sp>
      <p:sp>
        <p:nvSpPr>
          <p:cNvPr id="1025" name="Google Shape;1025;g41f67089f2_0_30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venir"/>
                <a:ea typeface="Avenir"/>
                <a:cs typeface="Avenir"/>
                <a:sym typeface="Avenir"/>
              </a:rPr>
              <a:t>‹#›</a:t>
            </a:fld>
            <a:endParaRPr b="0" i="0" sz="1200" u="none" cap="none" strike="noStrike">
              <a:solidFill>
                <a:schemeClr val="dk1"/>
              </a:solidFill>
              <a:latin typeface="Avenir"/>
              <a:ea typeface="Avenir"/>
              <a:cs typeface="Avenir"/>
              <a:sym typeface="Aveni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41f67089f2_0_345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Someone wrote a script that iterated through every string in the classes.dex file and tested it against the encrypted database file</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There have been proof of concepts showing that breaking full disk encryption isn’t THAT hard</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Sometimes people back up sqlite dbs on SD card</a:t>
            </a:r>
            <a:endParaRPr>
              <a:solidFill>
                <a:schemeClr val="dk2"/>
              </a:solidFill>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2"/>
              </a:solidFill>
            </a:endParaRPr>
          </a:p>
        </p:txBody>
      </p:sp>
      <p:sp>
        <p:nvSpPr>
          <p:cNvPr id="1040" name="Google Shape;1040;g41f67089f2_0_3451: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Google Shape;1055;g41f67089f2_0_346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Only use approved public algorithms such as AES, RSA public key cryptography, and SHA-256 or better for hashing. Do not use weak algorithms, such as MD5 or SHA1. </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Avoid hashing for password storage, instead use PBKDF2, bcrypt or scrypt.</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Android P - exception if not using TLS to send data</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But only for new apps targeting Android P</a:t>
            </a:r>
            <a:endParaRPr>
              <a:solidFill>
                <a:schemeClr val="dk2"/>
              </a:solidFill>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2"/>
              </a:solidFill>
            </a:endParaRPr>
          </a:p>
        </p:txBody>
      </p:sp>
      <p:sp>
        <p:nvSpPr>
          <p:cNvPr id="1056" name="Google Shape;1056;g41f67089f2_0_3461: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g41f67089f2_0_3470: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2" name="Google Shape;1072;g41f67089f2_0_34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Avenir"/>
                <a:ea typeface="Avenir"/>
                <a:cs typeface="Avenir"/>
                <a:sym typeface="Avenir"/>
              </a:rPr>
              <a:t>To change the image behind the Mock up.</a:t>
            </a:r>
            <a:endParaRPr b="0" i="0" sz="12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Avenir"/>
                <a:ea typeface="Avenir"/>
                <a:cs typeface="Avenir"/>
                <a:sym typeface="Avenir"/>
              </a:rPr>
              <a:t>Select the layer - &gt; Right Click -&gt; Send to Back -&gt; Delete the image -&gt; Drag &amp; Drop your Own Picture -&gt; Send to Back (again)</a:t>
            </a:r>
            <a:endParaRPr b="0" i="0" sz="1200" u="none" cap="none" strike="noStrike">
              <a:solidFill>
                <a:schemeClr val="dk1"/>
              </a:solidFill>
              <a:latin typeface="Avenir"/>
              <a:ea typeface="Avenir"/>
              <a:cs typeface="Avenir"/>
              <a:sym typeface="Avenir"/>
            </a:endParaRPr>
          </a:p>
        </p:txBody>
      </p:sp>
      <p:sp>
        <p:nvSpPr>
          <p:cNvPr id="1073" name="Google Shape;1073;g41f67089f2_0_34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venir"/>
                <a:ea typeface="Avenir"/>
                <a:cs typeface="Avenir"/>
                <a:sym typeface="Avenir"/>
              </a:rPr>
              <a:t>‹#›</a:t>
            </a:fld>
            <a:endParaRPr b="0" i="0" sz="1200" u="none" cap="none" strike="noStrike">
              <a:solidFill>
                <a:schemeClr val="dk1"/>
              </a:solidFill>
              <a:latin typeface="Avenir"/>
              <a:ea typeface="Avenir"/>
              <a:cs typeface="Avenir"/>
              <a:sym typeface="Aveni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41f67089f2_0_3479: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8" name="Google Shape;1088;g41f67089f2_0_34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Avenir"/>
                <a:ea typeface="Avenir"/>
                <a:cs typeface="Avenir"/>
                <a:sym typeface="Avenir"/>
              </a:rPr>
              <a:t>To change the image behind the Mock up.</a:t>
            </a:r>
            <a:endParaRPr b="0" i="0" sz="12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Avenir"/>
                <a:ea typeface="Avenir"/>
                <a:cs typeface="Avenir"/>
                <a:sym typeface="Avenir"/>
              </a:rPr>
              <a:t>Select the layer - &gt; Right Click -&gt; Send to Back -&gt; Delete the image -&gt; Drag &amp; Drop your Own Picture -&gt; Send to Back (again)</a:t>
            </a:r>
            <a:endParaRPr b="0" i="0" sz="1200" u="none" cap="none" strike="noStrike">
              <a:solidFill>
                <a:schemeClr val="dk1"/>
              </a:solidFill>
              <a:latin typeface="Avenir"/>
              <a:ea typeface="Avenir"/>
              <a:cs typeface="Avenir"/>
              <a:sym typeface="Avenir"/>
            </a:endParaRPr>
          </a:p>
        </p:txBody>
      </p:sp>
      <p:sp>
        <p:nvSpPr>
          <p:cNvPr id="1089" name="Google Shape;1089;g41f67089f2_0_34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venir"/>
                <a:ea typeface="Avenir"/>
                <a:cs typeface="Avenir"/>
                <a:sym typeface="Avenir"/>
              </a:rPr>
              <a:t>‹#›</a:t>
            </a:fld>
            <a:endParaRPr b="0" i="0" sz="1200" u="none" cap="none" strike="noStrike">
              <a:solidFill>
                <a:schemeClr val="dk1"/>
              </a:solidFill>
              <a:latin typeface="Avenir"/>
              <a:ea typeface="Avenir"/>
              <a:cs typeface="Avenir"/>
              <a:sym typeface="Aveni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g41f67089f2_0_349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solidFill>
                <a:schemeClr val="dk2"/>
              </a:solidFill>
            </a:endParaRPr>
          </a:p>
        </p:txBody>
      </p:sp>
      <p:sp>
        <p:nvSpPr>
          <p:cNvPr id="1104" name="Google Shape;1104;g41f67089f2_0_3490: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g41f67089f2_0_349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Key distinction between handling pages in web browsers vs webviews is that the webview still runs within the context of the application &amp; provides hooks to allow the parent app to change its behaviour at runtime</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Devs are prone to disabling the code that checks for SSL errors  - when you still proceed to load content with failed SSL checks, it defeats the point of having SSL --- attackers could present a different certificate</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Loading cleartext content is the biggest mistake &gt; MITM attacks</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Cleartext content -- attacker could intercept the traffic and modify the responses being sent back</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Other apps could intercept an intent on an exported components and open a URL</a:t>
            </a:r>
            <a:endParaRPr>
              <a:solidFill>
                <a:schemeClr val="dk2"/>
              </a:solidFill>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2"/>
              </a:solidFill>
            </a:endParaRPr>
          </a:p>
        </p:txBody>
      </p:sp>
      <p:sp>
        <p:nvSpPr>
          <p:cNvPr id="1120" name="Google Shape;1120;g41f67089f2_0_3499: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41f67089f2_0_159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Avenir"/>
              <a:ea typeface="Avenir"/>
              <a:cs typeface="Avenir"/>
              <a:sym typeface="Avenir"/>
            </a:endParaRPr>
          </a:p>
        </p:txBody>
      </p:sp>
      <p:sp>
        <p:nvSpPr>
          <p:cNvPr id="406" name="Google Shape;406;g41f67089f2_0_1590: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41f67089f2_0_35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Example of setJavaScriptEnabled() -- Shopify app, it’s set to prevent redirecting users to links in 3P app store pages</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Facebook - set false when you open a link within Messenger</a:t>
            </a:r>
            <a:endParaRPr>
              <a:solidFill>
                <a:schemeClr val="dk2"/>
              </a:solidFill>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2"/>
              </a:solidFill>
            </a:endParaRPr>
          </a:p>
          <a:p>
            <a:pPr indent="0" lvl="0" marL="0" marR="0" rtl="0" algn="l">
              <a:lnSpc>
                <a:spcPct val="100000"/>
              </a:lnSpc>
              <a:spcBef>
                <a:spcPts val="0"/>
              </a:spcBef>
              <a:spcAft>
                <a:spcPts val="0"/>
              </a:spcAft>
              <a:buClr>
                <a:srgbClr val="000000"/>
              </a:buClr>
              <a:buSzPts val="1400"/>
              <a:buFont typeface="Arial"/>
              <a:buNone/>
            </a:pPr>
            <a:r>
              <a:rPr lang="en">
                <a:solidFill>
                  <a:schemeClr val="dk2"/>
                </a:solidFill>
              </a:rPr>
              <a:t>When @JavascriptInterface is tied to a method, ONLY that method can be accessed / exposed to the Javascript bridge. Other methods could not be accessed.</a:t>
            </a:r>
            <a:endParaRPr>
              <a:solidFill>
                <a:schemeClr val="dk2"/>
              </a:solidFill>
            </a:endParaRPr>
          </a:p>
        </p:txBody>
      </p:sp>
      <p:sp>
        <p:nvSpPr>
          <p:cNvPr id="1136" name="Google Shape;1136;g41f67089f2_0_3517: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0" name="Shape 1150"/>
        <p:cNvGrpSpPr/>
        <p:nvPr/>
      </p:nvGrpSpPr>
      <p:grpSpPr>
        <a:xfrm>
          <a:off x="0" y="0"/>
          <a:ext cx="0" cy="0"/>
          <a:chOff x="0" y="0"/>
          <a:chExt cx="0" cy="0"/>
        </a:xfrm>
      </p:grpSpPr>
      <p:sp>
        <p:nvSpPr>
          <p:cNvPr id="1151" name="Google Shape;1151;g41f67089f2_0_3508: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2" name="Google Shape;1152;g41f67089f2_0_35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Avenir"/>
              <a:ea typeface="Avenir"/>
              <a:cs typeface="Avenir"/>
              <a:sym typeface="Avenir"/>
            </a:endParaRPr>
          </a:p>
        </p:txBody>
      </p:sp>
      <p:sp>
        <p:nvSpPr>
          <p:cNvPr id="1153" name="Google Shape;1153;g41f67089f2_0_35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venir"/>
                <a:ea typeface="Avenir"/>
                <a:cs typeface="Avenir"/>
                <a:sym typeface="Avenir"/>
              </a:rPr>
              <a:t>‹#›</a:t>
            </a:fld>
            <a:endParaRPr b="0" i="0" sz="1200" u="none" cap="none" strike="noStrike">
              <a:solidFill>
                <a:schemeClr val="dk1"/>
              </a:solidFill>
              <a:latin typeface="Avenir"/>
              <a:ea typeface="Avenir"/>
              <a:cs typeface="Avenir"/>
              <a:sym typeface="Aveni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7" name="Shape 1167"/>
        <p:cNvGrpSpPr/>
        <p:nvPr/>
      </p:nvGrpSpPr>
      <p:grpSpPr>
        <a:xfrm>
          <a:off x="0" y="0"/>
          <a:ext cx="0" cy="0"/>
          <a:chOff x="0" y="0"/>
          <a:chExt cx="0" cy="0"/>
        </a:xfrm>
      </p:grpSpPr>
      <p:sp>
        <p:nvSpPr>
          <p:cNvPr id="1168" name="Google Shape;1168;g41f67089f2_0_353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Logcat is really handy -- you can pass it in different tags for displaying specific logs</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Even though 3p apps since 4.1 can’t access logs, any malicious apps still living in an SDK version prior to that can</a:t>
            </a:r>
            <a:endParaRPr>
              <a:solidFill>
                <a:schemeClr val="dk2"/>
              </a:solidFill>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2"/>
              </a:solidFill>
            </a:endParaRPr>
          </a:p>
        </p:txBody>
      </p:sp>
      <p:sp>
        <p:nvSpPr>
          <p:cNvPr id="1169" name="Google Shape;1169;g41f67089f2_0_3531: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Google Shape;1184;g41f67089f2_0_3541: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5" name="Google Shape;1185;g41f67089f2_0_35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 sz="1200">
                <a:solidFill>
                  <a:schemeClr val="dk1"/>
                </a:solidFill>
                <a:latin typeface="Avenir"/>
                <a:ea typeface="Avenir"/>
                <a:cs typeface="Avenir"/>
                <a:sym typeface="Avenir"/>
              </a:rPr>
              <a:t>If you had an application that could access the logs of another application, you could parse the log file for session IDs and hijack the victim’s session</a:t>
            </a:r>
            <a:endParaRPr b="0" i="0" sz="1200" u="none" cap="none" strike="noStrike">
              <a:solidFill>
                <a:schemeClr val="dk1"/>
              </a:solidFill>
              <a:latin typeface="Avenir"/>
              <a:ea typeface="Avenir"/>
              <a:cs typeface="Avenir"/>
              <a:sym typeface="Avenir"/>
            </a:endParaRPr>
          </a:p>
        </p:txBody>
      </p:sp>
      <p:sp>
        <p:nvSpPr>
          <p:cNvPr id="1186" name="Google Shape;1186;g41f67089f2_0_35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venir"/>
                <a:ea typeface="Avenir"/>
                <a:cs typeface="Avenir"/>
                <a:sym typeface="Avenir"/>
              </a:rPr>
              <a:t>‹#›</a:t>
            </a:fld>
            <a:endParaRPr b="0" i="0" sz="1200" u="none" cap="none" strike="noStrike">
              <a:solidFill>
                <a:schemeClr val="dk1"/>
              </a:solidFill>
              <a:latin typeface="Avenir"/>
              <a:ea typeface="Avenir"/>
              <a:cs typeface="Avenir"/>
              <a:sym typeface="Aveni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9" name="Shape 1199"/>
        <p:cNvGrpSpPr/>
        <p:nvPr/>
      </p:nvGrpSpPr>
      <p:grpSpPr>
        <a:xfrm>
          <a:off x="0" y="0"/>
          <a:ext cx="0" cy="0"/>
          <a:chOff x="0" y="0"/>
          <a:chExt cx="0" cy="0"/>
        </a:xfrm>
      </p:grpSpPr>
      <p:sp>
        <p:nvSpPr>
          <p:cNvPr id="1200" name="Google Shape;1200;g45b26d84a2_0_7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solidFill>
                <a:schemeClr val="dk2"/>
              </a:solidFill>
            </a:endParaRPr>
          </a:p>
        </p:txBody>
      </p:sp>
      <p:sp>
        <p:nvSpPr>
          <p:cNvPr id="1201" name="Google Shape;1201;g45b26d84a2_0_75: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6" name="Shape 1216"/>
        <p:cNvGrpSpPr/>
        <p:nvPr/>
      </p:nvGrpSpPr>
      <p:grpSpPr>
        <a:xfrm>
          <a:off x="0" y="0"/>
          <a:ext cx="0" cy="0"/>
          <a:chOff x="0" y="0"/>
          <a:chExt cx="0" cy="0"/>
        </a:xfrm>
      </p:grpSpPr>
      <p:sp>
        <p:nvSpPr>
          <p:cNvPr id="1217" name="Google Shape;1217;g41f67089f2_0_355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Example of setJavaScriptEnabled() -- Shopify app, it’s set to prevent redirecting users to links in 3P app store pages</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Facebook - set false when you open a link within Messenger</a:t>
            </a:r>
            <a:endParaRPr>
              <a:solidFill>
                <a:schemeClr val="dk2"/>
              </a:solidFill>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2"/>
              </a:solidFill>
            </a:endParaRPr>
          </a:p>
        </p:txBody>
      </p:sp>
      <p:sp>
        <p:nvSpPr>
          <p:cNvPr id="1218" name="Google Shape;1218;g41f67089f2_0_3553: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2" name="Shape 1232"/>
        <p:cNvGrpSpPr/>
        <p:nvPr/>
      </p:nvGrpSpPr>
      <p:grpSpPr>
        <a:xfrm>
          <a:off x="0" y="0"/>
          <a:ext cx="0" cy="0"/>
          <a:chOff x="0" y="0"/>
          <a:chExt cx="0" cy="0"/>
        </a:xfrm>
      </p:grpSpPr>
      <p:sp>
        <p:nvSpPr>
          <p:cNvPr id="1233" name="Google Shape;1233;g41f67089f2_0_356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Avenir"/>
                <a:ea typeface="Avenir"/>
                <a:cs typeface="Avenir"/>
                <a:sym typeface="Avenir"/>
              </a:rPr>
              <a:t>People are bad at coming up with passwords, so don’t think a password will necessarily foil hackers.</a:t>
            </a:r>
            <a:endParaRPr sz="1300">
              <a:solidFill>
                <a:schemeClr val="dk2"/>
              </a:solidFill>
              <a:latin typeface="Avenir"/>
              <a:ea typeface="Avenir"/>
              <a:cs typeface="Avenir"/>
              <a:sym typeface="Avenir"/>
            </a:endParaRPr>
          </a:p>
          <a:p>
            <a:pPr indent="0" lvl="0" marL="0" rtl="0" algn="l">
              <a:spcBef>
                <a:spcPts val="0"/>
              </a:spcBef>
              <a:spcAft>
                <a:spcPts val="0"/>
              </a:spcAft>
              <a:buClr>
                <a:schemeClr val="dk2"/>
              </a:buClr>
              <a:buSzPts val="1100"/>
              <a:buFont typeface="Arial"/>
              <a:buNone/>
            </a:pPr>
            <a:r>
              <a:t/>
            </a:r>
            <a:endParaRPr b="1" sz="1300">
              <a:solidFill>
                <a:schemeClr val="dk2"/>
              </a:solidFill>
              <a:latin typeface="Avenir"/>
              <a:ea typeface="Avenir"/>
              <a:cs typeface="Avenir"/>
              <a:sym typeface="Avenir"/>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2"/>
              </a:solidFill>
            </a:endParaRPr>
          </a:p>
        </p:txBody>
      </p:sp>
      <p:sp>
        <p:nvSpPr>
          <p:cNvPr id="1234" name="Google Shape;1234;g41f67089f2_0_3562: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Google Shape;1249;g41f67089f2_0_357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PKCS12 used to store </a:t>
            </a:r>
            <a:r>
              <a:rPr lang="en" u="sng">
                <a:solidFill>
                  <a:srgbClr val="0097A7"/>
                </a:solidFill>
                <a:hlinkClick r:id="rId2"/>
              </a:rPr>
              <a:t>private keys</a:t>
            </a:r>
            <a:r>
              <a:rPr lang="en">
                <a:solidFill>
                  <a:schemeClr val="dk2"/>
                </a:solidFill>
              </a:rPr>
              <a:t> with accompanying </a:t>
            </a:r>
            <a:r>
              <a:rPr lang="en" u="sng">
                <a:solidFill>
                  <a:srgbClr val="0097A7"/>
                </a:solidFill>
                <a:hlinkClick r:id="rId3"/>
              </a:rPr>
              <a:t>public key certificates</a:t>
            </a:r>
            <a:r>
              <a:rPr lang="en">
                <a:solidFill>
                  <a:schemeClr val="dk2"/>
                </a:solidFill>
              </a:rPr>
              <a:t>, protected with a password-based </a:t>
            </a:r>
            <a:r>
              <a:rPr lang="en" u="sng">
                <a:solidFill>
                  <a:srgbClr val="0097A7"/>
                </a:solidFill>
                <a:hlinkClick r:id="rId4"/>
              </a:rPr>
              <a:t>symmetric key</a:t>
            </a:r>
            <a:r>
              <a:rPr lang="en">
                <a:solidFill>
                  <a:schemeClr val="dk2"/>
                </a:solidFill>
              </a:rPr>
              <a:t>.</a:t>
            </a:r>
            <a:endParaRPr>
              <a:solidFill>
                <a:schemeClr val="dk2"/>
              </a:solidFill>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2"/>
              </a:solidFill>
            </a:endParaRPr>
          </a:p>
        </p:txBody>
      </p:sp>
      <p:sp>
        <p:nvSpPr>
          <p:cNvPr id="1250" name="Google Shape;1250;g41f67089f2_0_3571: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41f67089f2_0_358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PKCS12 used to store </a:t>
            </a:r>
            <a:r>
              <a:rPr lang="en" u="sng">
                <a:solidFill>
                  <a:srgbClr val="0097A7"/>
                </a:solidFill>
                <a:hlinkClick r:id="rId2"/>
              </a:rPr>
              <a:t>private keys</a:t>
            </a:r>
            <a:r>
              <a:rPr lang="en">
                <a:solidFill>
                  <a:schemeClr val="dk2"/>
                </a:solidFill>
              </a:rPr>
              <a:t> with accompanying </a:t>
            </a:r>
            <a:r>
              <a:rPr lang="en" u="sng">
                <a:solidFill>
                  <a:srgbClr val="0097A7"/>
                </a:solidFill>
                <a:hlinkClick r:id="rId3"/>
              </a:rPr>
              <a:t>public key certificates</a:t>
            </a:r>
            <a:r>
              <a:rPr lang="en">
                <a:solidFill>
                  <a:schemeClr val="dk2"/>
                </a:solidFill>
              </a:rPr>
              <a:t>, protected with a password-based </a:t>
            </a:r>
            <a:r>
              <a:rPr lang="en" u="sng">
                <a:solidFill>
                  <a:srgbClr val="0097A7"/>
                </a:solidFill>
                <a:hlinkClick r:id="rId4"/>
              </a:rPr>
              <a:t>symmetric key</a:t>
            </a:r>
            <a:r>
              <a:rPr lang="en">
                <a:solidFill>
                  <a:schemeClr val="dk2"/>
                </a:solidFill>
              </a:rPr>
              <a:t>.</a:t>
            </a:r>
            <a:endParaRPr>
              <a:solidFill>
                <a:schemeClr val="dk2"/>
              </a:solidFill>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2"/>
              </a:solidFill>
            </a:endParaRPr>
          </a:p>
        </p:txBody>
      </p:sp>
      <p:sp>
        <p:nvSpPr>
          <p:cNvPr id="1266" name="Google Shape;1266;g41f67089f2_0_3584: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0" name="Shape 1280"/>
        <p:cNvGrpSpPr/>
        <p:nvPr/>
      </p:nvGrpSpPr>
      <p:grpSpPr>
        <a:xfrm>
          <a:off x="0" y="0"/>
          <a:ext cx="0" cy="0"/>
          <a:chOff x="0" y="0"/>
          <a:chExt cx="0" cy="0"/>
        </a:xfrm>
      </p:grpSpPr>
      <p:sp>
        <p:nvSpPr>
          <p:cNvPr id="1281" name="Google Shape;1281;g41f67089f2_0_359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PKCS12 used to store </a:t>
            </a:r>
            <a:r>
              <a:rPr lang="en" u="sng">
                <a:solidFill>
                  <a:srgbClr val="0097A7"/>
                </a:solidFill>
                <a:hlinkClick r:id="rId2"/>
              </a:rPr>
              <a:t>private keys</a:t>
            </a:r>
            <a:r>
              <a:rPr lang="en">
                <a:solidFill>
                  <a:schemeClr val="dk2"/>
                </a:solidFill>
              </a:rPr>
              <a:t> with accompanying </a:t>
            </a:r>
            <a:r>
              <a:rPr lang="en" u="sng">
                <a:solidFill>
                  <a:srgbClr val="0097A7"/>
                </a:solidFill>
                <a:hlinkClick r:id="rId3"/>
              </a:rPr>
              <a:t>public key certificates</a:t>
            </a:r>
            <a:r>
              <a:rPr lang="en">
                <a:solidFill>
                  <a:schemeClr val="dk2"/>
                </a:solidFill>
              </a:rPr>
              <a:t>, protected with a password-based </a:t>
            </a:r>
            <a:r>
              <a:rPr lang="en" u="sng">
                <a:solidFill>
                  <a:srgbClr val="0097A7"/>
                </a:solidFill>
                <a:hlinkClick r:id="rId4"/>
              </a:rPr>
              <a:t>symmetric key</a:t>
            </a:r>
            <a:r>
              <a:rPr lang="en">
                <a:solidFill>
                  <a:schemeClr val="dk2"/>
                </a:solidFill>
              </a:rPr>
              <a:t>.</a:t>
            </a:r>
            <a:endParaRPr>
              <a:solidFill>
                <a:schemeClr val="dk2"/>
              </a:solidFill>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2"/>
              </a:solidFill>
            </a:endParaRPr>
          </a:p>
        </p:txBody>
      </p:sp>
      <p:sp>
        <p:nvSpPr>
          <p:cNvPr id="1282" name="Google Shape;1282;g41f67089f2_0_3593: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288175c9d_0_3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2"/>
              </a:buClr>
              <a:buSzPts val="1500"/>
              <a:buFont typeface="Arial"/>
              <a:buNone/>
            </a:pPr>
            <a:r>
              <a:rPr i="1" lang="en" sz="1000">
                <a:solidFill>
                  <a:srgbClr val="222222"/>
                </a:solidFill>
                <a:highlight>
                  <a:srgbClr val="FFFFFF"/>
                </a:highlight>
                <a:latin typeface="Avenir"/>
                <a:ea typeface="Avenir"/>
                <a:cs typeface="Avenir"/>
                <a:sym typeface="Avenir"/>
              </a:rPr>
              <a:t>"subject system" is the end product of software development. </a:t>
            </a:r>
            <a:endParaRPr i="1" sz="1000">
              <a:solidFill>
                <a:srgbClr val="222222"/>
              </a:solidFill>
              <a:highlight>
                <a:srgbClr val="FFFFFF"/>
              </a:highlight>
              <a:latin typeface="Avenir"/>
              <a:ea typeface="Avenir"/>
              <a:cs typeface="Avenir"/>
              <a:sym typeface="Avenir"/>
            </a:endParaRPr>
          </a:p>
          <a:p>
            <a:pPr indent="0" lvl="0" marL="0" rtl="0" algn="ctr">
              <a:lnSpc>
                <a:spcPct val="150000"/>
              </a:lnSpc>
              <a:spcBef>
                <a:spcPts val="0"/>
              </a:spcBef>
              <a:spcAft>
                <a:spcPts val="0"/>
              </a:spcAft>
              <a:buClr>
                <a:schemeClr val="dk2"/>
              </a:buClr>
              <a:buSzPts val="1500"/>
              <a:buFont typeface="Arial"/>
              <a:buNone/>
            </a:pPr>
            <a:r>
              <a:rPr i="1" lang="en" sz="1000">
                <a:solidFill>
                  <a:srgbClr val="222222"/>
                </a:solidFill>
                <a:highlight>
                  <a:srgbClr val="FFFFFF"/>
                </a:highlight>
                <a:latin typeface="Avenir"/>
                <a:ea typeface="Avenir"/>
                <a:cs typeface="Avenir"/>
                <a:sym typeface="Avenir"/>
              </a:rPr>
              <a:t>Reverse engineering is a process of examination only: the software system under consideration is not modified (which would make it </a:t>
            </a:r>
            <a:r>
              <a:rPr i="1" lang="en" sz="1000" u="sng">
                <a:solidFill>
                  <a:srgbClr val="0B0080"/>
                </a:solidFill>
                <a:highlight>
                  <a:srgbClr val="FFFFFF"/>
                </a:highlight>
                <a:latin typeface="Avenir"/>
                <a:ea typeface="Avenir"/>
                <a:cs typeface="Avenir"/>
                <a:sym typeface="Avenir"/>
                <a:hlinkClick r:id="rId2"/>
              </a:rPr>
              <a:t>re-engineering</a:t>
            </a:r>
            <a:r>
              <a:rPr i="1" lang="en" sz="1000">
                <a:solidFill>
                  <a:srgbClr val="222222"/>
                </a:solidFill>
                <a:highlight>
                  <a:srgbClr val="FFFFFF"/>
                </a:highlight>
                <a:latin typeface="Avenir"/>
                <a:ea typeface="Avenir"/>
                <a:cs typeface="Avenir"/>
                <a:sym typeface="Avenir"/>
              </a:rPr>
              <a:t> or restructuring). Reverse engineering can be performed from any stage of the product cycle, not necessarily from the functional end product.</a:t>
            </a:r>
            <a:endParaRPr i="1" sz="1000">
              <a:solidFill>
                <a:schemeClr val="dk2"/>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sz="1200">
              <a:solidFill>
                <a:schemeClr val="dk1"/>
              </a:solidFill>
              <a:latin typeface="Avenir"/>
              <a:ea typeface="Avenir"/>
              <a:cs typeface="Avenir"/>
              <a:sym typeface="Avenir"/>
            </a:endParaRPr>
          </a:p>
        </p:txBody>
      </p:sp>
      <p:sp>
        <p:nvSpPr>
          <p:cNvPr id="411" name="Google Shape;411;g4288175c9d_0_344: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41f67089f2_0_360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Avenir"/>
                <a:ea typeface="Avenir"/>
                <a:cs typeface="Avenir"/>
                <a:sym typeface="Avenir"/>
              </a:rPr>
              <a:t>SafetyNet also allows server-side checking for application tampering</a:t>
            </a:r>
            <a:endParaRPr sz="1200">
              <a:solidFill>
                <a:schemeClr val="dk2"/>
              </a:solidFill>
              <a:latin typeface="Avenir"/>
              <a:ea typeface="Avenir"/>
              <a:cs typeface="Avenir"/>
              <a:sym typeface="Avenir"/>
            </a:endParaRPr>
          </a:p>
          <a:p>
            <a:pPr indent="0" lvl="0" marL="0" rtl="0" algn="l">
              <a:spcBef>
                <a:spcPts val="0"/>
              </a:spcBef>
              <a:spcAft>
                <a:spcPts val="0"/>
              </a:spcAft>
              <a:buNone/>
            </a:pPr>
            <a:r>
              <a:rPr lang="en" sz="1200">
                <a:solidFill>
                  <a:schemeClr val="dk2"/>
                </a:solidFill>
                <a:latin typeface="Avenir"/>
                <a:ea typeface="Avenir"/>
                <a:cs typeface="Avenir"/>
                <a:sym typeface="Avenir"/>
              </a:rPr>
              <a:t>That can be stripped out, too. But, it’s better than pure client-side checking</a:t>
            </a:r>
            <a:endParaRPr b="1" sz="900">
              <a:solidFill>
                <a:schemeClr val="dk2"/>
              </a:solidFill>
              <a:latin typeface="Avenir"/>
              <a:ea typeface="Avenir"/>
              <a:cs typeface="Avenir"/>
              <a:sym typeface="Avenir"/>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2"/>
              </a:solidFill>
            </a:endParaRPr>
          </a:p>
        </p:txBody>
      </p:sp>
      <p:sp>
        <p:nvSpPr>
          <p:cNvPr id="1300" name="Google Shape;1300;g41f67089f2_0_3607: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4" name="Shape 1314"/>
        <p:cNvGrpSpPr/>
        <p:nvPr/>
      </p:nvGrpSpPr>
      <p:grpSpPr>
        <a:xfrm>
          <a:off x="0" y="0"/>
          <a:ext cx="0" cy="0"/>
          <a:chOff x="0" y="0"/>
          <a:chExt cx="0" cy="0"/>
        </a:xfrm>
      </p:grpSpPr>
      <p:sp>
        <p:nvSpPr>
          <p:cNvPr id="1315" name="Google Shape;1315;g3b1d52e5a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3b1d52e5a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5" name="Shape 1325"/>
        <p:cNvGrpSpPr/>
        <p:nvPr/>
      </p:nvGrpSpPr>
      <p:grpSpPr>
        <a:xfrm>
          <a:off x="0" y="0"/>
          <a:ext cx="0" cy="0"/>
          <a:chOff x="0" y="0"/>
          <a:chExt cx="0" cy="0"/>
        </a:xfrm>
      </p:grpSpPr>
      <p:sp>
        <p:nvSpPr>
          <p:cNvPr id="1326" name="Google Shape;1326;g398229480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398229480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Google Shape;1338;g398229480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398229480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1" name="Shape 1351"/>
        <p:cNvGrpSpPr/>
        <p:nvPr/>
      </p:nvGrpSpPr>
      <p:grpSpPr>
        <a:xfrm>
          <a:off x="0" y="0"/>
          <a:ext cx="0" cy="0"/>
          <a:chOff x="0" y="0"/>
          <a:chExt cx="0" cy="0"/>
        </a:xfrm>
      </p:grpSpPr>
      <p:sp>
        <p:nvSpPr>
          <p:cNvPr id="1352" name="Google Shape;1352;g398229480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398229480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5" name="Shape 1365"/>
        <p:cNvGrpSpPr/>
        <p:nvPr/>
      </p:nvGrpSpPr>
      <p:grpSpPr>
        <a:xfrm>
          <a:off x="0" y="0"/>
          <a:ext cx="0" cy="0"/>
          <a:chOff x="0" y="0"/>
          <a:chExt cx="0" cy="0"/>
        </a:xfrm>
      </p:grpSpPr>
      <p:sp>
        <p:nvSpPr>
          <p:cNvPr id="1366" name="Google Shape;1366;g41f67089f2_0_3616: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7" name="Google Shape;1367;g41f67089f2_0_36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2"/>
              </a:buClr>
              <a:buSzPts val="1100"/>
              <a:buFont typeface="Arial"/>
              <a:buNone/>
            </a:pPr>
            <a:r>
              <a:rPr i="1" lang="en" sz="900">
                <a:solidFill>
                  <a:srgbClr val="181818"/>
                </a:solidFill>
                <a:highlight>
                  <a:schemeClr val="lt1"/>
                </a:highlight>
                <a:latin typeface="Helvetica Neue Light"/>
                <a:ea typeface="Helvetica Neue Light"/>
                <a:cs typeface="Helvetica Neue Light"/>
                <a:sym typeface="Helvetica Neue Light"/>
              </a:rPr>
              <a:t>Principle of Least Privilege </a:t>
            </a:r>
            <a:r>
              <a:rPr i="1" lang="en" sz="900">
                <a:solidFill>
                  <a:srgbClr val="181818"/>
                </a:solidFill>
                <a:highlight>
                  <a:schemeClr val="lt1"/>
                </a:highlight>
                <a:latin typeface="Helvetica Neue Light"/>
                <a:ea typeface="Helvetica Neue Light"/>
                <a:cs typeface="Helvetica Neue Light"/>
                <a:sym typeface="Helvetica Neue Light"/>
              </a:rPr>
              <a:t>(each component or process should have </a:t>
            </a:r>
            <a:r>
              <a:rPr b="1" i="1" lang="en" sz="900">
                <a:solidFill>
                  <a:srgbClr val="181818"/>
                </a:solidFill>
                <a:highlight>
                  <a:schemeClr val="lt1"/>
                </a:highlight>
                <a:latin typeface="Helvetica Neue"/>
                <a:ea typeface="Helvetica Neue"/>
                <a:cs typeface="Helvetica Neue"/>
                <a:sym typeface="Helvetica Neue"/>
              </a:rPr>
              <a:t>only</a:t>
            </a:r>
            <a:r>
              <a:rPr i="1" lang="en" sz="900">
                <a:solidFill>
                  <a:srgbClr val="181818"/>
                </a:solidFill>
                <a:highlight>
                  <a:schemeClr val="lt1"/>
                </a:highlight>
                <a:latin typeface="Helvetica Neue Light"/>
                <a:ea typeface="Helvetica Neue Light"/>
                <a:cs typeface="Helvetica Neue Light"/>
                <a:sym typeface="Helvetica Neue Light"/>
              </a:rPr>
              <a:t> the permissions necessary to perform its tasks)</a:t>
            </a:r>
            <a:endParaRPr i="1" sz="900">
              <a:solidFill>
                <a:schemeClr val="dk2"/>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t/>
            </a:r>
            <a:endParaRPr sz="1200">
              <a:solidFill>
                <a:schemeClr val="dk1"/>
              </a:solidFill>
              <a:latin typeface="Avenir"/>
              <a:ea typeface="Avenir"/>
              <a:cs typeface="Avenir"/>
              <a:sym typeface="Avenir"/>
            </a:endParaRPr>
          </a:p>
          <a:p>
            <a:pPr indent="0" lvl="0" marL="0" rtl="0" algn="l">
              <a:spcBef>
                <a:spcPts val="0"/>
              </a:spcBef>
              <a:spcAft>
                <a:spcPts val="0"/>
              </a:spcAft>
              <a:buClr>
                <a:schemeClr val="dk2"/>
              </a:buClr>
              <a:buSzPts val="1100"/>
              <a:buFont typeface="Arial"/>
              <a:buNone/>
            </a:pPr>
            <a:r>
              <a:rPr i="1" lang="en" sz="900">
                <a:solidFill>
                  <a:srgbClr val="181818"/>
                </a:solidFill>
                <a:highlight>
                  <a:schemeClr val="lt1"/>
                </a:highlight>
                <a:latin typeface="Helvetica Neue Light"/>
                <a:ea typeface="Helvetica Neue Light"/>
                <a:cs typeface="Helvetica Neue Light"/>
                <a:sym typeface="Helvetica Neue Light"/>
              </a:rPr>
              <a:t>Explicit intents where you can, explicit permissions, etc.</a:t>
            </a:r>
            <a:endParaRPr i="1" sz="900">
              <a:solidFill>
                <a:schemeClr val="dk2"/>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400"/>
              <a:buFont typeface="Arial"/>
              <a:buNone/>
            </a:pPr>
            <a:r>
              <a:t/>
            </a:r>
            <a:endParaRPr sz="1200">
              <a:solidFill>
                <a:schemeClr val="dk1"/>
              </a:solidFill>
              <a:latin typeface="Avenir"/>
              <a:ea typeface="Avenir"/>
              <a:cs typeface="Avenir"/>
              <a:sym typeface="Avenir"/>
            </a:endParaRPr>
          </a:p>
        </p:txBody>
      </p:sp>
      <p:sp>
        <p:nvSpPr>
          <p:cNvPr id="1368" name="Google Shape;1368;g41f67089f2_0_36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venir"/>
                <a:ea typeface="Avenir"/>
                <a:cs typeface="Avenir"/>
                <a:sym typeface="Avenir"/>
              </a:rPr>
              <a:t>‹#›</a:t>
            </a:fld>
            <a:endParaRPr b="0" i="0" sz="1200" u="none" cap="none" strike="noStrike">
              <a:solidFill>
                <a:schemeClr val="dk1"/>
              </a:solidFill>
              <a:latin typeface="Avenir"/>
              <a:ea typeface="Avenir"/>
              <a:cs typeface="Avenir"/>
              <a:sym typeface="Aveni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g41f67089f2_0_273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Avenir"/>
              <a:ea typeface="Avenir"/>
              <a:cs typeface="Avenir"/>
              <a:sym typeface="Avenir"/>
            </a:endParaRPr>
          </a:p>
        </p:txBody>
      </p:sp>
      <p:sp>
        <p:nvSpPr>
          <p:cNvPr id="1386" name="Google Shape;1386;g41f67089f2_0_2735: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9" name="Shape 1389"/>
        <p:cNvGrpSpPr/>
        <p:nvPr/>
      </p:nvGrpSpPr>
      <p:grpSpPr>
        <a:xfrm>
          <a:off x="0" y="0"/>
          <a:ext cx="0" cy="0"/>
          <a:chOff x="0" y="0"/>
          <a:chExt cx="0" cy="0"/>
        </a:xfrm>
      </p:grpSpPr>
      <p:sp>
        <p:nvSpPr>
          <p:cNvPr id="1390" name="Google Shape;1390;g395dc923d4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395dc923d4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OWASP Mobile Testing Guide</a:t>
            </a:r>
            <a:endParaRPr/>
          </a:p>
          <a:p>
            <a:pPr indent="-298450" lvl="0" marL="457200" rtl="0" algn="l">
              <a:spcBef>
                <a:spcPts val="0"/>
              </a:spcBef>
              <a:spcAft>
                <a:spcPts val="0"/>
              </a:spcAft>
              <a:buSzPts val="1100"/>
              <a:buChar char="-"/>
            </a:pPr>
            <a:r>
              <a:rPr lang="en"/>
              <a:t>Good to keep on hand for auditing</a:t>
            </a:r>
            <a:endParaRPr/>
          </a:p>
          <a:p>
            <a:pPr indent="-298450" lvl="0" marL="457200" rtl="0" algn="l">
              <a:spcBef>
                <a:spcPts val="0"/>
              </a:spcBef>
              <a:spcAft>
                <a:spcPts val="0"/>
              </a:spcAft>
              <a:buSzPts val="1100"/>
              <a:buChar char="-"/>
            </a:pPr>
            <a:r>
              <a:rPr lang="en"/>
              <a:t>Updated regularly; Last update was May 10th 2018</a:t>
            </a:r>
            <a:endParaRPr/>
          </a:p>
          <a:p>
            <a:pPr indent="-298450" lvl="0" marL="457200" rtl="0" algn="l">
              <a:spcBef>
                <a:spcPts val="0"/>
              </a:spcBef>
              <a:spcAft>
                <a:spcPts val="0"/>
              </a:spcAft>
              <a:buSzPts val="1100"/>
              <a:buChar char="-"/>
            </a:pPr>
            <a:r>
              <a:rPr lang="en"/>
              <a:t>Formerly the Android Testing cheat sheet</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1" name="Shape 1401"/>
        <p:cNvGrpSpPr/>
        <p:nvPr/>
      </p:nvGrpSpPr>
      <p:grpSpPr>
        <a:xfrm>
          <a:off x="0" y="0"/>
          <a:ext cx="0" cy="0"/>
          <a:chOff x="0" y="0"/>
          <a:chExt cx="0" cy="0"/>
        </a:xfrm>
      </p:grpSpPr>
      <p:sp>
        <p:nvSpPr>
          <p:cNvPr id="1402" name="Google Shape;1402;g398229480e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398229480e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6" name="Shape 1426"/>
        <p:cNvGrpSpPr/>
        <p:nvPr/>
      </p:nvGrpSpPr>
      <p:grpSpPr>
        <a:xfrm>
          <a:off x="0" y="0"/>
          <a:ext cx="0" cy="0"/>
          <a:chOff x="0" y="0"/>
          <a:chExt cx="0" cy="0"/>
        </a:xfrm>
      </p:grpSpPr>
      <p:sp>
        <p:nvSpPr>
          <p:cNvPr id="1427" name="Google Shape;1427;g41f67089f2_0_241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Avenir"/>
              <a:ea typeface="Avenir"/>
              <a:cs typeface="Avenir"/>
              <a:sym typeface="Avenir"/>
            </a:endParaRPr>
          </a:p>
        </p:txBody>
      </p:sp>
      <p:sp>
        <p:nvSpPr>
          <p:cNvPr id="1428" name="Google Shape;1428;g41f67089f2_0_2419: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41f67089f2_0_1961: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g41f67089f2_0_19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0"/>
              </a:spcAft>
              <a:buClr>
                <a:srgbClr val="24292E"/>
              </a:buClr>
              <a:buSzPts val="1100"/>
              <a:buFont typeface="Avenir"/>
              <a:buChar char="-"/>
            </a:pPr>
            <a:r>
              <a:rPr lang="en">
                <a:solidFill>
                  <a:srgbClr val="24292E"/>
                </a:solidFill>
                <a:latin typeface="Avenir"/>
                <a:ea typeface="Avenir"/>
                <a:cs typeface="Avenir"/>
                <a:sym typeface="Avenir"/>
              </a:rPr>
              <a:t>Modern apps often include controls that will hinder dynamic analysis. SSL pinning and end-to-end (E2E) encryption sometimes prevent you from intercepting or manipulating traffic with a proxy. Root detection could prevent the app from running on a rooted device, preventing you from using advanced testing tools. You must be able to deactivate these defenses.</a:t>
            </a:r>
            <a:endParaRPr>
              <a:solidFill>
                <a:srgbClr val="24292E"/>
              </a:solidFill>
              <a:latin typeface="Avenir"/>
              <a:ea typeface="Avenir"/>
              <a:cs typeface="Avenir"/>
              <a:sym typeface="Avenir"/>
            </a:endParaRPr>
          </a:p>
          <a:p>
            <a:pPr indent="0" lvl="0" marL="457200" rtl="0" algn="l">
              <a:spcBef>
                <a:spcPts val="1200"/>
              </a:spcBef>
              <a:spcAft>
                <a:spcPts val="0"/>
              </a:spcAft>
              <a:buNone/>
            </a:pPr>
            <a:r>
              <a:t/>
            </a:r>
            <a:endParaRPr>
              <a:solidFill>
                <a:srgbClr val="24292E"/>
              </a:solidFill>
              <a:latin typeface="Avenir"/>
              <a:ea typeface="Avenir"/>
              <a:cs typeface="Avenir"/>
              <a:sym typeface="Avenir"/>
            </a:endParaRPr>
          </a:p>
          <a:p>
            <a:pPr indent="-298450" lvl="0" marL="457200" rtl="0" algn="l">
              <a:spcBef>
                <a:spcPts val="1200"/>
              </a:spcBef>
              <a:spcAft>
                <a:spcPts val="0"/>
              </a:spcAft>
              <a:buClr>
                <a:srgbClr val="24292E"/>
              </a:buClr>
              <a:buSzPts val="1100"/>
              <a:buFont typeface="Noto Sans Symbols"/>
              <a:buChar char="-"/>
            </a:pPr>
            <a:r>
              <a:rPr lang="en">
                <a:solidFill>
                  <a:srgbClr val="24292E"/>
                </a:solidFill>
                <a:latin typeface="Avenir"/>
                <a:ea typeface="Avenir"/>
                <a:cs typeface="Avenir"/>
                <a:sym typeface="Avenir"/>
              </a:rPr>
              <a:t>In a black-box test, static analysis of the app bytecode or binary code helps you understand the internal logic of the app. It also allows you to identify flaws such as hardcoded credentials.</a:t>
            </a:r>
            <a:endParaRPr>
              <a:solidFill>
                <a:srgbClr val="24292E"/>
              </a:solidFill>
              <a:latin typeface="Avenir"/>
              <a:ea typeface="Avenir"/>
              <a:cs typeface="Avenir"/>
              <a:sym typeface="Avenir"/>
            </a:endParaRPr>
          </a:p>
          <a:p>
            <a:pPr indent="0" lvl="0" marL="457200" rtl="0" algn="l">
              <a:spcBef>
                <a:spcPts val="1200"/>
              </a:spcBef>
              <a:spcAft>
                <a:spcPts val="0"/>
              </a:spcAft>
              <a:buNone/>
            </a:pPr>
            <a:r>
              <a:t/>
            </a:r>
            <a:endParaRPr>
              <a:solidFill>
                <a:srgbClr val="24292E"/>
              </a:solidFill>
              <a:latin typeface="Avenir"/>
              <a:ea typeface="Avenir"/>
              <a:cs typeface="Avenir"/>
              <a:sym typeface="Avenir"/>
            </a:endParaRPr>
          </a:p>
          <a:p>
            <a:pPr indent="-298450" lvl="0" marL="457200" rtl="0" algn="l">
              <a:spcBef>
                <a:spcPts val="1200"/>
              </a:spcBef>
              <a:spcAft>
                <a:spcPts val="0"/>
              </a:spcAft>
              <a:buClr>
                <a:srgbClr val="24292E"/>
              </a:buClr>
              <a:buSzPts val="1100"/>
              <a:buFont typeface="Noto Sans Symbols"/>
              <a:buChar char="-"/>
            </a:pPr>
            <a:r>
              <a:rPr lang="en">
                <a:solidFill>
                  <a:srgbClr val="24292E"/>
                </a:solidFill>
                <a:latin typeface="Avenir"/>
                <a:ea typeface="Avenir"/>
                <a:cs typeface="Avenir"/>
                <a:sym typeface="Avenir"/>
              </a:rPr>
              <a:t>Apps that implement the software protection measures listed in the Mobile Application Security Verification Standard Anti-Reversing Controls (MASVS-R) should withstand reverse engineering to a certain degree. To verify the effectiveness of such controls, the tester may perform a </a:t>
            </a:r>
            <a:r>
              <a:rPr i="1" lang="en">
                <a:solidFill>
                  <a:srgbClr val="24292E"/>
                </a:solidFill>
                <a:latin typeface="Avenir"/>
                <a:ea typeface="Avenir"/>
                <a:cs typeface="Avenir"/>
                <a:sym typeface="Avenir"/>
              </a:rPr>
              <a:t>resilience assessment</a:t>
            </a:r>
            <a:r>
              <a:rPr lang="en">
                <a:solidFill>
                  <a:srgbClr val="24292E"/>
                </a:solidFill>
                <a:latin typeface="Avenir"/>
                <a:ea typeface="Avenir"/>
                <a:cs typeface="Avenir"/>
                <a:sym typeface="Avenir"/>
              </a:rPr>
              <a:t> as part of the general security test. For the resilience assessment, the tester assumes the role of the reverse engineer and attempts to bypass defenses.</a:t>
            </a:r>
            <a:endParaRPr>
              <a:solidFill>
                <a:srgbClr val="24292E"/>
              </a:solidFill>
              <a:latin typeface="Avenir"/>
              <a:ea typeface="Avenir"/>
              <a:cs typeface="Avenir"/>
              <a:sym typeface="Avenir"/>
            </a:endParaRPr>
          </a:p>
          <a:p>
            <a:pPr indent="0" lvl="0" marL="457200" rtl="0" algn="l">
              <a:spcBef>
                <a:spcPts val="1200"/>
              </a:spcBef>
              <a:spcAft>
                <a:spcPts val="1200"/>
              </a:spcAft>
              <a:buNone/>
            </a:pPr>
            <a:r>
              <a:t/>
            </a:r>
            <a:endParaRPr>
              <a:solidFill>
                <a:srgbClr val="24292E"/>
              </a:solidFill>
              <a:latin typeface="Avenir"/>
              <a:ea typeface="Avenir"/>
              <a:cs typeface="Avenir"/>
              <a:sym typeface="Avenir"/>
            </a:endParaRPr>
          </a:p>
        </p:txBody>
      </p:sp>
      <p:sp>
        <p:nvSpPr>
          <p:cNvPr id="427" name="Google Shape;427;g41f67089f2_0_19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venir"/>
                <a:ea typeface="Avenir"/>
                <a:cs typeface="Avenir"/>
                <a:sym typeface="Avenir"/>
              </a:rPr>
              <a:t>‹#›</a:t>
            </a:fld>
            <a:endParaRPr b="0" i="0" sz="1200" u="none" cap="none" strike="noStrike">
              <a:solidFill>
                <a:schemeClr val="dk1"/>
              </a:solidFill>
              <a:latin typeface="Avenir"/>
              <a:ea typeface="Avenir"/>
              <a:cs typeface="Avenir"/>
              <a:sym typeface="Aveni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1f67089f2_0_1594: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g41f67089f2_0_15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Avenir"/>
              <a:ea typeface="Avenir"/>
              <a:cs typeface="Avenir"/>
              <a:sym typeface="Avenir"/>
            </a:endParaRPr>
          </a:p>
        </p:txBody>
      </p:sp>
      <p:sp>
        <p:nvSpPr>
          <p:cNvPr id="441" name="Google Shape;441;g41f67089f2_0_15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venir"/>
                <a:ea typeface="Avenir"/>
                <a:cs typeface="Avenir"/>
                <a:sym typeface="Avenir"/>
              </a:rPr>
              <a:t>‹#›</a:t>
            </a:fld>
            <a:endParaRPr b="0" i="0" sz="1200" u="none" cap="none" strike="noStrike">
              <a:solidFill>
                <a:schemeClr val="dk1"/>
              </a:solidFill>
              <a:latin typeface="Avenir"/>
              <a:ea typeface="Avenir"/>
              <a:cs typeface="Avenir"/>
              <a:sym typeface="Aveni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4288175c9d_0_325: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g4288175c9d_0_3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2"/>
              </a:buClr>
              <a:buSzPts val="1100"/>
              <a:buFont typeface="Arial"/>
              <a:buNone/>
            </a:pPr>
            <a:r>
              <a:rPr lang="en">
                <a:solidFill>
                  <a:schemeClr val="dk2"/>
                </a:solidFill>
              </a:rPr>
              <a:t>If you’re running a 64-bit system you’ll need to install 32-bit packages </a:t>
            </a:r>
            <a:endParaRPr>
              <a:solidFill>
                <a:schemeClr val="dk2"/>
              </a:solidFill>
            </a:endParaRPr>
          </a:p>
          <a:p>
            <a:pPr indent="0" lvl="0" marL="0" marR="0" rtl="0" algn="l">
              <a:lnSpc>
                <a:spcPct val="100000"/>
              </a:lnSpc>
              <a:spcBef>
                <a:spcPts val="0"/>
              </a:spcBef>
              <a:spcAft>
                <a:spcPts val="0"/>
              </a:spcAft>
              <a:buClr>
                <a:srgbClr val="000000"/>
              </a:buClr>
              <a:buSzPts val="1400"/>
              <a:buFont typeface="Arial"/>
              <a:buNone/>
            </a:pPr>
            <a:r>
              <a:t/>
            </a:r>
            <a:endParaRPr sz="1200">
              <a:solidFill>
                <a:schemeClr val="dk1"/>
              </a:solidFill>
              <a:latin typeface="Avenir"/>
              <a:ea typeface="Avenir"/>
              <a:cs typeface="Avenir"/>
              <a:sym typeface="Avenir"/>
            </a:endParaRPr>
          </a:p>
        </p:txBody>
      </p:sp>
      <p:sp>
        <p:nvSpPr>
          <p:cNvPr id="477" name="Google Shape;477;g4288175c9d_0_3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venir"/>
                <a:ea typeface="Avenir"/>
                <a:cs typeface="Avenir"/>
                <a:sym typeface="Avenir"/>
              </a:rPr>
              <a:t>‹#›</a:t>
            </a:fld>
            <a:endParaRPr b="0" i="0" sz="1200" u="none" cap="none" strike="noStrike">
              <a:solidFill>
                <a:schemeClr val="dk1"/>
              </a:solidFill>
              <a:latin typeface="Avenir"/>
              <a:ea typeface="Avenir"/>
              <a:cs typeface="Avenir"/>
              <a:sym typeface="Aveni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9.jpg"/><Relationship Id="rId4" Type="http://schemas.openxmlformats.org/officeDocument/2006/relationships/image" Target="../media/image8.png"/><Relationship Id="rId5" Type="http://schemas.openxmlformats.org/officeDocument/2006/relationships/image" Target="../media/image28.png"/><Relationship Id="rId6"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White" showMasterSp="0">
  <p:cSld name="Blank_White">
    <p:spTree>
      <p:nvGrpSpPr>
        <p:cNvPr id="57" name="Shape 57"/>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Slide-with Partner" showMasterSp="0">
  <p:cSld name="2_Title Slide-with Partner">
    <p:bg>
      <p:bgPr>
        <a:solidFill>
          <a:srgbClr val="323839"/>
        </a:solidFill>
      </p:bgPr>
    </p:bg>
    <p:spTree>
      <p:nvGrpSpPr>
        <p:cNvPr id="58" name="Shape 58"/>
        <p:cNvGrpSpPr/>
        <p:nvPr/>
      </p:nvGrpSpPr>
      <p:grpSpPr>
        <a:xfrm>
          <a:off x="0" y="0"/>
          <a:ext cx="0" cy="0"/>
          <a:chOff x="0" y="0"/>
          <a:chExt cx="0" cy="0"/>
        </a:xfrm>
      </p:grpSpPr>
      <p:pic>
        <p:nvPicPr>
          <p:cNvPr id="59" name="Google Shape;59;p15"/>
          <p:cNvPicPr preferRelativeResize="0"/>
          <p:nvPr/>
        </p:nvPicPr>
        <p:blipFill rotWithShape="1">
          <a:blip r:embed="rId2">
            <a:alphaModFix/>
          </a:blip>
          <a:srcRect b="0" l="0" r="0" t="51335"/>
          <a:stretch/>
        </p:blipFill>
        <p:spPr>
          <a:xfrm>
            <a:off x="15387" y="0"/>
            <a:ext cx="9144095" cy="5147746"/>
          </a:xfrm>
          <a:prstGeom prst="rect">
            <a:avLst/>
          </a:prstGeom>
          <a:noFill/>
          <a:ln>
            <a:noFill/>
          </a:ln>
        </p:spPr>
      </p:pic>
      <p:sp>
        <p:nvSpPr>
          <p:cNvPr id="60" name="Google Shape;60;p15"/>
          <p:cNvSpPr txBox="1"/>
          <p:nvPr>
            <p:ph type="title"/>
          </p:nvPr>
        </p:nvSpPr>
        <p:spPr>
          <a:xfrm>
            <a:off x="519636" y="2314575"/>
            <a:ext cx="6171900" cy="994200"/>
          </a:xfrm>
          <a:prstGeom prst="rect">
            <a:avLst/>
          </a:prstGeom>
          <a:noFill/>
          <a:ln>
            <a:noFill/>
          </a:ln>
        </p:spPr>
        <p:txBody>
          <a:bodyPr anchorCtr="0" anchor="b" bIns="34300" lIns="34300" spcFirstLastPara="1" rIns="34300" wrap="square" tIns="34300"/>
          <a:lstStyle>
            <a:lvl1pPr lvl="0" marR="0" rtl="0" algn="l">
              <a:lnSpc>
                <a:spcPct val="120000"/>
              </a:lnSpc>
              <a:spcBef>
                <a:spcPts val="0"/>
              </a:spcBef>
              <a:spcAft>
                <a:spcPts val="0"/>
              </a:spcAft>
              <a:buClr>
                <a:schemeClr val="lt1"/>
              </a:buClr>
              <a:buSzPts val="2400"/>
              <a:buFont typeface="Arial"/>
              <a:buNone/>
              <a:defRPr b="0" i="0" sz="24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61" name="Google Shape;61;p15"/>
          <p:cNvSpPr txBox="1"/>
          <p:nvPr>
            <p:ph idx="1" type="body"/>
          </p:nvPr>
        </p:nvSpPr>
        <p:spPr>
          <a:xfrm>
            <a:off x="513293" y="3457801"/>
            <a:ext cx="6178200" cy="441000"/>
          </a:xfrm>
          <a:prstGeom prst="rect">
            <a:avLst/>
          </a:prstGeom>
          <a:noFill/>
          <a:ln>
            <a:noFill/>
          </a:ln>
        </p:spPr>
        <p:txBody>
          <a:bodyPr anchorCtr="0" anchor="t" bIns="34300" lIns="34300" spcFirstLastPara="1" rIns="34300" wrap="square" tIns="34300"/>
          <a:lstStyle>
            <a:lvl1pPr indent="-228600" lvl="0" marL="457200" marR="0" rtl="0" algn="l">
              <a:lnSpc>
                <a:spcPct val="90000"/>
              </a:lnSpc>
              <a:spcBef>
                <a:spcPts val="900"/>
              </a:spcBef>
              <a:spcAft>
                <a:spcPts val="0"/>
              </a:spcAft>
              <a:buClr>
                <a:schemeClr val="accent1"/>
              </a:buClr>
              <a:buSzPts val="1500"/>
              <a:buFont typeface="Arial"/>
              <a:buNone/>
              <a:defRPr b="1" i="0" sz="1500" u="none" cap="none" strike="noStrike">
                <a:solidFill>
                  <a:schemeClr val="lt1"/>
                </a:solidFill>
                <a:latin typeface="Avenir"/>
                <a:ea typeface="Avenir"/>
                <a:cs typeface="Avenir"/>
                <a:sym typeface="Avenir"/>
              </a:defRPr>
            </a:lvl1pPr>
            <a:lvl2pPr indent="-228600" lvl="1" marL="914400" marR="0" rtl="0" algn="l">
              <a:lnSpc>
                <a:spcPct val="90000"/>
              </a:lnSpc>
              <a:spcBef>
                <a:spcPts val="9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62" name="Google Shape;62;p15"/>
          <p:cNvSpPr txBox="1"/>
          <p:nvPr>
            <p:ph idx="2" type="body"/>
          </p:nvPr>
        </p:nvSpPr>
        <p:spPr>
          <a:xfrm>
            <a:off x="519636" y="3898651"/>
            <a:ext cx="6171900" cy="342900"/>
          </a:xfrm>
          <a:prstGeom prst="rect">
            <a:avLst/>
          </a:prstGeom>
          <a:noFill/>
          <a:ln>
            <a:noFill/>
          </a:ln>
        </p:spPr>
        <p:txBody>
          <a:bodyPr anchorCtr="0" anchor="t" bIns="34300" lIns="34300" spcFirstLastPara="1" rIns="34300" wrap="square" tIns="34300"/>
          <a:lstStyle>
            <a:lvl1pPr indent="-228600" lvl="0" marL="457200" marR="0" rtl="0" algn="l">
              <a:lnSpc>
                <a:spcPct val="90000"/>
              </a:lnSpc>
              <a:spcBef>
                <a:spcPts val="800"/>
              </a:spcBef>
              <a:spcAft>
                <a:spcPts val="0"/>
              </a:spcAft>
              <a:buClr>
                <a:schemeClr val="lt2"/>
              </a:buClr>
              <a:buSzPts val="900"/>
              <a:buFont typeface="Arial"/>
              <a:buNone/>
              <a:defRPr b="0" i="0" sz="900" u="none" cap="none" strike="noStrike">
                <a:solidFill>
                  <a:schemeClr val="lt2"/>
                </a:solidFill>
                <a:latin typeface="Avenir"/>
                <a:ea typeface="Avenir"/>
                <a:cs typeface="Avenir"/>
                <a:sym typeface="Avenir"/>
              </a:defRPr>
            </a:lvl1pPr>
            <a:lvl2pPr indent="-304800" lvl="1" marL="9144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Avenir"/>
                <a:ea typeface="Avenir"/>
                <a:cs typeface="Avenir"/>
                <a:sym typeface="Avenir"/>
              </a:defRPr>
            </a:lvl2pPr>
            <a:lvl3pPr indent="-298450" lvl="2" marL="1371600" marR="0" rtl="0" algn="l">
              <a:lnSpc>
                <a:spcPct val="90000"/>
              </a:lnSpc>
              <a:spcBef>
                <a:spcPts val="400"/>
              </a:spcBef>
              <a:spcAft>
                <a:spcPts val="0"/>
              </a:spcAft>
              <a:buClr>
                <a:schemeClr val="lt1"/>
              </a:buClr>
              <a:buSzPts val="1100"/>
              <a:buFont typeface="Arial"/>
              <a:buChar char="•"/>
              <a:defRPr b="0" i="0" sz="1100" u="none" cap="none" strike="noStrike">
                <a:solidFill>
                  <a:schemeClr val="lt1"/>
                </a:solidFill>
                <a:latin typeface="Avenir"/>
                <a:ea typeface="Avenir"/>
                <a:cs typeface="Avenir"/>
                <a:sym typeface="Avenir"/>
              </a:defRPr>
            </a:lvl3pPr>
            <a:lvl4pPr indent="-285750" lvl="3" marL="1828800" marR="0" rtl="0" algn="l">
              <a:lnSpc>
                <a:spcPct val="90000"/>
              </a:lnSpc>
              <a:spcBef>
                <a:spcPts val="400"/>
              </a:spcBef>
              <a:spcAft>
                <a:spcPts val="0"/>
              </a:spcAft>
              <a:buClr>
                <a:schemeClr val="lt1"/>
              </a:buClr>
              <a:buSzPts val="900"/>
              <a:buFont typeface="Arial"/>
              <a:buChar char="•"/>
              <a:defRPr b="0" i="0" sz="900" u="none" cap="none" strike="noStrike">
                <a:solidFill>
                  <a:schemeClr val="lt1"/>
                </a:solidFill>
                <a:latin typeface="Avenir"/>
                <a:ea typeface="Avenir"/>
                <a:cs typeface="Avenir"/>
                <a:sym typeface="Avenir"/>
              </a:defRPr>
            </a:lvl4pPr>
            <a:lvl5pPr indent="-285750" lvl="4" marL="2286000" marR="0" rtl="0" algn="l">
              <a:lnSpc>
                <a:spcPct val="90000"/>
              </a:lnSpc>
              <a:spcBef>
                <a:spcPts val="400"/>
              </a:spcBef>
              <a:spcAft>
                <a:spcPts val="0"/>
              </a:spcAft>
              <a:buClr>
                <a:schemeClr val="lt1"/>
              </a:buClr>
              <a:buSzPts val="900"/>
              <a:buFont typeface="Arial"/>
              <a:buChar char="•"/>
              <a:defRPr b="0" i="0" sz="900" u="none" cap="none" strike="noStrike">
                <a:solidFill>
                  <a:schemeClr val="lt1"/>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pic>
        <p:nvPicPr>
          <p:cNvPr id="63" name="Google Shape;63;p15"/>
          <p:cNvPicPr preferRelativeResize="0"/>
          <p:nvPr/>
        </p:nvPicPr>
        <p:blipFill rotWithShape="1">
          <a:blip r:embed="rId3">
            <a:alphaModFix/>
          </a:blip>
          <a:srcRect b="0" l="0" r="0" t="0"/>
          <a:stretch/>
        </p:blipFill>
        <p:spPr>
          <a:xfrm>
            <a:off x="528752" y="1912938"/>
            <a:ext cx="1586865" cy="343376"/>
          </a:xfrm>
          <a:prstGeom prst="rect">
            <a:avLst/>
          </a:prstGeom>
          <a:noFill/>
          <a:ln>
            <a:noFill/>
          </a:ln>
        </p:spPr>
      </p:pic>
      <p:cxnSp>
        <p:nvCxnSpPr>
          <p:cNvPr id="64" name="Google Shape;64;p15"/>
          <p:cNvCxnSpPr/>
          <p:nvPr/>
        </p:nvCxnSpPr>
        <p:spPr>
          <a:xfrm>
            <a:off x="2242531" y="1969910"/>
            <a:ext cx="0" cy="266700"/>
          </a:xfrm>
          <a:prstGeom prst="straightConnector1">
            <a:avLst/>
          </a:prstGeom>
          <a:noFill/>
          <a:ln cap="flat" cmpd="sng" w="9525">
            <a:solidFill>
              <a:srgbClr val="DAE0E2"/>
            </a:solidFill>
            <a:prstDash val="solid"/>
            <a:miter lim="800000"/>
            <a:headEnd len="sm" w="sm" type="none"/>
            <a:tailEnd len="sm" w="sm" type="none"/>
          </a:ln>
        </p:spPr>
      </p:cxnSp>
      <p:sp>
        <p:nvSpPr>
          <p:cNvPr id="65" name="Google Shape;65;p15"/>
          <p:cNvSpPr/>
          <p:nvPr>
            <p:ph idx="3" type="pic"/>
          </p:nvPr>
        </p:nvSpPr>
        <p:spPr>
          <a:xfrm>
            <a:off x="2428317" y="1969910"/>
            <a:ext cx="1400400" cy="286500"/>
          </a:xfrm>
          <a:prstGeom prst="rect">
            <a:avLst/>
          </a:prstGeom>
          <a:solidFill>
            <a:srgbClr val="D8D8D8"/>
          </a:solidFill>
          <a:ln>
            <a:noFill/>
          </a:ln>
        </p:spPr>
        <p:txBody>
          <a:bodyPr anchorCtr="0" anchor="ctr" bIns="34300" lIns="34300" spcFirstLastPara="1" rIns="34300" wrap="square" tIns="34300"/>
          <a:lstStyle>
            <a:lvl1pPr lvl="0" marR="0" rtl="0" algn="ctr">
              <a:lnSpc>
                <a:spcPct val="90000"/>
              </a:lnSpc>
              <a:spcBef>
                <a:spcPts val="800"/>
              </a:spcBef>
              <a:spcAft>
                <a:spcPts val="0"/>
              </a:spcAft>
              <a:buClr>
                <a:schemeClr val="dk2"/>
              </a:buClr>
              <a:buSzPts val="800"/>
              <a:buFont typeface="Arial"/>
              <a:buNone/>
              <a:defRPr b="0" i="0" sz="8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showMasterSp="0">
  <p:cSld name="1_Title Slide">
    <p:bg>
      <p:bgPr>
        <a:solidFill>
          <a:srgbClr val="323839"/>
        </a:solidFill>
      </p:bgPr>
    </p:bg>
    <p:spTree>
      <p:nvGrpSpPr>
        <p:cNvPr id="66" name="Shape 66"/>
        <p:cNvGrpSpPr/>
        <p:nvPr/>
      </p:nvGrpSpPr>
      <p:grpSpPr>
        <a:xfrm>
          <a:off x="0" y="0"/>
          <a:ext cx="0" cy="0"/>
          <a:chOff x="0" y="0"/>
          <a:chExt cx="0" cy="0"/>
        </a:xfrm>
      </p:grpSpPr>
      <p:pic>
        <p:nvPicPr>
          <p:cNvPr id="67" name="Google Shape;67;p16"/>
          <p:cNvPicPr preferRelativeResize="0"/>
          <p:nvPr/>
        </p:nvPicPr>
        <p:blipFill rotWithShape="1">
          <a:blip r:embed="rId2">
            <a:alphaModFix/>
          </a:blip>
          <a:srcRect b="0" l="0" r="0" t="51335"/>
          <a:stretch/>
        </p:blipFill>
        <p:spPr>
          <a:xfrm>
            <a:off x="15387" y="0"/>
            <a:ext cx="9144095" cy="5147746"/>
          </a:xfrm>
          <a:prstGeom prst="rect">
            <a:avLst/>
          </a:prstGeom>
          <a:noFill/>
          <a:ln>
            <a:noFill/>
          </a:ln>
        </p:spPr>
      </p:pic>
      <p:sp>
        <p:nvSpPr>
          <p:cNvPr id="68" name="Google Shape;68;p16"/>
          <p:cNvSpPr txBox="1"/>
          <p:nvPr>
            <p:ph type="title"/>
          </p:nvPr>
        </p:nvSpPr>
        <p:spPr>
          <a:xfrm>
            <a:off x="519636" y="2314575"/>
            <a:ext cx="6171900" cy="994200"/>
          </a:xfrm>
          <a:prstGeom prst="rect">
            <a:avLst/>
          </a:prstGeom>
          <a:noFill/>
          <a:ln>
            <a:noFill/>
          </a:ln>
        </p:spPr>
        <p:txBody>
          <a:bodyPr anchorCtr="0" anchor="b" bIns="34300" lIns="34300" spcFirstLastPara="1" rIns="34300" wrap="square" tIns="34300"/>
          <a:lstStyle>
            <a:lvl1pPr lvl="0" marR="0" rtl="0" algn="l">
              <a:lnSpc>
                <a:spcPct val="120000"/>
              </a:lnSpc>
              <a:spcBef>
                <a:spcPts val="0"/>
              </a:spcBef>
              <a:spcAft>
                <a:spcPts val="0"/>
              </a:spcAft>
              <a:buClr>
                <a:schemeClr val="lt1"/>
              </a:buClr>
              <a:buSzPts val="2400"/>
              <a:buFont typeface="Arial"/>
              <a:buNone/>
              <a:defRPr b="0" i="0" sz="24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69" name="Google Shape;69;p16"/>
          <p:cNvSpPr txBox="1"/>
          <p:nvPr>
            <p:ph idx="1" type="body"/>
          </p:nvPr>
        </p:nvSpPr>
        <p:spPr>
          <a:xfrm>
            <a:off x="513293" y="3457801"/>
            <a:ext cx="6178200" cy="441000"/>
          </a:xfrm>
          <a:prstGeom prst="rect">
            <a:avLst/>
          </a:prstGeom>
          <a:noFill/>
          <a:ln>
            <a:noFill/>
          </a:ln>
        </p:spPr>
        <p:txBody>
          <a:bodyPr anchorCtr="0" anchor="t" bIns="34300" lIns="34300" spcFirstLastPara="1" rIns="34300" wrap="square" tIns="34300"/>
          <a:lstStyle>
            <a:lvl1pPr indent="-228600" lvl="0" marL="457200" marR="0" rtl="0" algn="l">
              <a:lnSpc>
                <a:spcPct val="90000"/>
              </a:lnSpc>
              <a:spcBef>
                <a:spcPts val="900"/>
              </a:spcBef>
              <a:spcAft>
                <a:spcPts val="0"/>
              </a:spcAft>
              <a:buClr>
                <a:schemeClr val="accent1"/>
              </a:buClr>
              <a:buSzPts val="1500"/>
              <a:buFont typeface="Arial"/>
              <a:buNone/>
              <a:defRPr b="1" i="0" sz="1500" u="none" cap="none" strike="noStrike">
                <a:solidFill>
                  <a:schemeClr val="lt1"/>
                </a:solidFill>
                <a:latin typeface="Avenir"/>
                <a:ea typeface="Avenir"/>
                <a:cs typeface="Avenir"/>
                <a:sym typeface="Avenir"/>
              </a:defRPr>
            </a:lvl1pPr>
            <a:lvl2pPr indent="-228600" lvl="1" marL="914400" marR="0" rtl="0" algn="l">
              <a:lnSpc>
                <a:spcPct val="90000"/>
              </a:lnSpc>
              <a:spcBef>
                <a:spcPts val="9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70" name="Google Shape;70;p16"/>
          <p:cNvSpPr txBox="1"/>
          <p:nvPr>
            <p:ph idx="2" type="body"/>
          </p:nvPr>
        </p:nvSpPr>
        <p:spPr>
          <a:xfrm>
            <a:off x="519636" y="3898651"/>
            <a:ext cx="6171900" cy="342900"/>
          </a:xfrm>
          <a:prstGeom prst="rect">
            <a:avLst/>
          </a:prstGeom>
          <a:noFill/>
          <a:ln>
            <a:noFill/>
          </a:ln>
        </p:spPr>
        <p:txBody>
          <a:bodyPr anchorCtr="0" anchor="t" bIns="34300" lIns="34300" spcFirstLastPara="1" rIns="34300" wrap="square" tIns="34300"/>
          <a:lstStyle>
            <a:lvl1pPr indent="-228600" lvl="0" marL="457200" marR="0" rtl="0" algn="l">
              <a:lnSpc>
                <a:spcPct val="90000"/>
              </a:lnSpc>
              <a:spcBef>
                <a:spcPts val="800"/>
              </a:spcBef>
              <a:spcAft>
                <a:spcPts val="0"/>
              </a:spcAft>
              <a:buClr>
                <a:schemeClr val="lt2"/>
              </a:buClr>
              <a:buSzPts val="900"/>
              <a:buFont typeface="Arial"/>
              <a:buNone/>
              <a:defRPr b="0" i="0" sz="900" u="none" cap="none" strike="noStrike">
                <a:solidFill>
                  <a:schemeClr val="lt2"/>
                </a:solidFill>
                <a:latin typeface="Avenir"/>
                <a:ea typeface="Avenir"/>
                <a:cs typeface="Avenir"/>
                <a:sym typeface="Avenir"/>
              </a:defRPr>
            </a:lvl1pPr>
            <a:lvl2pPr indent="-304800" lvl="1" marL="9144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Avenir"/>
                <a:ea typeface="Avenir"/>
                <a:cs typeface="Avenir"/>
                <a:sym typeface="Avenir"/>
              </a:defRPr>
            </a:lvl2pPr>
            <a:lvl3pPr indent="-298450" lvl="2" marL="1371600" marR="0" rtl="0" algn="l">
              <a:lnSpc>
                <a:spcPct val="90000"/>
              </a:lnSpc>
              <a:spcBef>
                <a:spcPts val="400"/>
              </a:spcBef>
              <a:spcAft>
                <a:spcPts val="0"/>
              </a:spcAft>
              <a:buClr>
                <a:schemeClr val="lt1"/>
              </a:buClr>
              <a:buSzPts val="1100"/>
              <a:buFont typeface="Arial"/>
              <a:buChar char="•"/>
              <a:defRPr b="0" i="0" sz="1100" u="none" cap="none" strike="noStrike">
                <a:solidFill>
                  <a:schemeClr val="lt1"/>
                </a:solidFill>
                <a:latin typeface="Avenir"/>
                <a:ea typeface="Avenir"/>
                <a:cs typeface="Avenir"/>
                <a:sym typeface="Avenir"/>
              </a:defRPr>
            </a:lvl3pPr>
            <a:lvl4pPr indent="-285750" lvl="3" marL="1828800" marR="0" rtl="0" algn="l">
              <a:lnSpc>
                <a:spcPct val="90000"/>
              </a:lnSpc>
              <a:spcBef>
                <a:spcPts val="400"/>
              </a:spcBef>
              <a:spcAft>
                <a:spcPts val="0"/>
              </a:spcAft>
              <a:buClr>
                <a:schemeClr val="lt1"/>
              </a:buClr>
              <a:buSzPts val="900"/>
              <a:buFont typeface="Arial"/>
              <a:buChar char="•"/>
              <a:defRPr b="0" i="0" sz="900" u="none" cap="none" strike="noStrike">
                <a:solidFill>
                  <a:schemeClr val="lt1"/>
                </a:solidFill>
                <a:latin typeface="Avenir"/>
                <a:ea typeface="Avenir"/>
                <a:cs typeface="Avenir"/>
                <a:sym typeface="Avenir"/>
              </a:defRPr>
            </a:lvl4pPr>
            <a:lvl5pPr indent="-285750" lvl="4" marL="2286000" marR="0" rtl="0" algn="l">
              <a:lnSpc>
                <a:spcPct val="90000"/>
              </a:lnSpc>
              <a:spcBef>
                <a:spcPts val="400"/>
              </a:spcBef>
              <a:spcAft>
                <a:spcPts val="0"/>
              </a:spcAft>
              <a:buClr>
                <a:schemeClr val="lt1"/>
              </a:buClr>
              <a:buSzPts val="900"/>
              <a:buFont typeface="Arial"/>
              <a:buChar char="•"/>
              <a:defRPr b="0" i="0" sz="900" u="none" cap="none" strike="noStrike">
                <a:solidFill>
                  <a:schemeClr val="lt1"/>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pic>
        <p:nvPicPr>
          <p:cNvPr id="71" name="Google Shape;71;p16"/>
          <p:cNvPicPr preferRelativeResize="0"/>
          <p:nvPr/>
        </p:nvPicPr>
        <p:blipFill rotWithShape="1">
          <a:blip r:embed="rId3">
            <a:alphaModFix/>
          </a:blip>
          <a:srcRect b="0" l="0" r="0" t="0"/>
          <a:stretch/>
        </p:blipFill>
        <p:spPr>
          <a:xfrm>
            <a:off x="528752" y="1912938"/>
            <a:ext cx="1586865" cy="3433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Slide" showMasterSp="0">
  <p:cSld name="3_Title Slide">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0" l="0" r="0" t="0"/>
          <a:stretch/>
        </p:blipFill>
        <p:spPr>
          <a:xfrm>
            <a:off x="2379" y="5203"/>
            <a:ext cx="9134749" cy="5138297"/>
          </a:xfrm>
          <a:prstGeom prst="rect">
            <a:avLst/>
          </a:prstGeom>
          <a:noFill/>
          <a:ln>
            <a:noFill/>
          </a:ln>
        </p:spPr>
      </p:pic>
      <p:sp>
        <p:nvSpPr>
          <p:cNvPr id="74" name="Google Shape;74;p17"/>
          <p:cNvSpPr txBox="1"/>
          <p:nvPr>
            <p:ph type="title"/>
          </p:nvPr>
        </p:nvSpPr>
        <p:spPr>
          <a:xfrm>
            <a:off x="523478" y="2314575"/>
            <a:ext cx="4981200" cy="994200"/>
          </a:xfrm>
          <a:prstGeom prst="rect">
            <a:avLst/>
          </a:prstGeom>
          <a:noFill/>
          <a:ln>
            <a:noFill/>
          </a:ln>
        </p:spPr>
        <p:txBody>
          <a:bodyPr anchorCtr="0" anchor="b" bIns="34300" lIns="34300" spcFirstLastPara="1" rIns="34300" wrap="square" tIns="34300"/>
          <a:lstStyle>
            <a:lvl1pPr lvl="0" marR="0" rtl="0" algn="l">
              <a:lnSpc>
                <a:spcPct val="120000"/>
              </a:lnSpc>
              <a:spcBef>
                <a:spcPts val="0"/>
              </a:spcBef>
              <a:spcAft>
                <a:spcPts val="0"/>
              </a:spcAft>
              <a:buClr>
                <a:schemeClr val="dk2"/>
              </a:buClr>
              <a:buSzPts val="2400"/>
              <a:buFont typeface="Arial"/>
              <a:buNone/>
              <a:defRPr b="0" i="0" sz="2400" u="none" cap="none" strike="noStrike">
                <a:solidFill>
                  <a:schemeClr val="dk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75" name="Google Shape;75;p17"/>
          <p:cNvSpPr txBox="1"/>
          <p:nvPr>
            <p:ph idx="1" type="body"/>
          </p:nvPr>
        </p:nvSpPr>
        <p:spPr>
          <a:xfrm>
            <a:off x="513293" y="3457801"/>
            <a:ext cx="4073100" cy="708300"/>
          </a:xfrm>
          <a:prstGeom prst="rect">
            <a:avLst/>
          </a:prstGeom>
          <a:noFill/>
          <a:ln>
            <a:noFill/>
          </a:ln>
        </p:spPr>
        <p:txBody>
          <a:bodyPr anchorCtr="0" anchor="t" bIns="34300" lIns="34300" spcFirstLastPara="1" rIns="34300" wrap="square" tIns="34300"/>
          <a:lstStyle>
            <a:lvl1pPr indent="-228600" lvl="0" marL="457200" marR="0" rtl="0" algn="l">
              <a:lnSpc>
                <a:spcPct val="90000"/>
              </a:lnSpc>
              <a:spcBef>
                <a:spcPts val="900"/>
              </a:spcBef>
              <a:spcAft>
                <a:spcPts val="0"/>
              </a:spcAft>
              <a:buClr>
                <a:schemeClr val="accent1"/>
              </a:buClr>
              <a:buSzPts val="1500"/>
              <a:buFont typeface="Arial"/>
              <a:buNone/>
              <a:defRPr b="1" i="0" sz="1500" u="none" cap="none" strike="noStrike">
                <a:solidFill>
                  <a:schemeClr val="dk2"/>
                </a:solidFill>
                <a:latin typeface="Avenir"/>
                <a:ea typeface="Avenir"/>
                <a:cs typeface="Avenir"/>
                <a:sym typeface="Avenir"/>
              </a:defRPr>
            </a:lvl1pPr>
            <a:lvl2pPr indent="-228600" lvl="1" marL="914400" marR="0" rtl="0" algn="l">
              <a:lnSpc>
                <a:spcPct val="90000"/>
              </a:lnSpc>
              <a:spcBef>
                <a:spcPts val="9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76" name="Google Shape;76;p17"/>
          <p:cNvSpPr txBox="1"/>
          <p:nvPr>
            <p:ph idx="2" type="body"/>
          </p:nvPr>
        </p:nvSpPr>
        <p:spPr>
          <a:xfrm>
            <a:off x="519636" y="3900488"/>
            <a:ext cx="4066800" cy="342900"/>
          </a:xfrm>
          <a:prstGeom prst="rect">
            <a:avLst/>
          </a:prstGeom>
          <a:noFill/>
          <a:ln>
            <a:noFill/>
          </a:ln>
        </p:spPr>
        <p:txBody>
          <a:bodyPr anchorCtr="0" anchor="t" bIns="34300" lIns="34300" spcFirstLastPara="1" rIns="34300" wrap="square" tIns="34300"/>
          <a:lstStyle>
            <a:lvl1pPr indent="-228600" lvl="0" marL="457200" marR="0" rtl="0" algn="l">
              <a:lnSpc>
                <a:spcPct val="90000"/>
              </a:lnSpc>
              <a:spcBef>
                <a:spcPts val="800"/>
              </a:spcBef>
              <a:spcAft>
                <a:spcPts val="0"/>
              </a:spcAft>
              <a:buClr>
                <a:schemeClr val="dk2"/>
              </a:buClr>
              <a:buSzPts val="900"/>
              <a:buFont typeface="Arial"/>
              <a:buNone/>
              <a:defRPr b="0" i="0" sz="900" u="none" cap="none" strike="noStrike">
                <a:solidFill>
                  <a:schemeClr val="dk2"/>
                </a:solidFill>
                <a:latin typeface="Arial"/>
                <a:ea typeface="Arial"/>
                <a:cs typeface="Arial"/>
                <a:sym typeface="Arial"/>
              </a:defRPr>
            </a:lvl1pPr>
            <a:lvl2pPr indent="-304800" lvl="1" marL="9144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Avenir"/>
                <a:ea typeface="Avenir"/>
                <a:cs typeface="Avenir"/>
                <a:sym typeface="Avenir"/>
              </a:defRPr>
            </a:lvl2pPr>
            <a:lvl3pPr indent="-298450" lvl="2" marL="1371600" marR="0" rtl="0" algn="l">
              <a:lnSpc>
                <a:spcPct val="90000"/>
              </a:lnSpc>
              <a:spcBef>
                <a:spcPts val="400"/>
              </a:spcBef>
              <a:spcAft>
                <a:spcPts val="0"/>
              </a:spcAft>
              <a:buClr>
                <a:schemeClr val="lt1"/>
              </a:buClr>
              <a:buSzPts val="1100"/>
              <a:buFont typeface="Arial"/>
              <a:buChar char="•"/>
              <a:defRPr b="0" i="0" sz="1100" u="none" cap="none" strike="noStrike">
                <a:solidFill>
                  <a:schemeClr val="lt1"/>
                </a:solidFill>
                <a:latin typeface="Avenir"/>
                <a:ea typeface="Avenir"/>
                <a:cs typeface="Avenir"/>
                <a:sym typeface="Avenir"/>
              </a:defRPr>
            </a:lvl3pPr>
            <a:lvl4pPr indent="-285750" lvl="3" marL="1828800" marR="0" rtl="0" algn="l">
              <a:lnSpc>
                <a:spcPct val="90000"/>
              </a:lnSpc>
              <a:spcBef>
                <a:spcPts val="400"/>
              </a:spcBef>
              <a:spcAft>
                <a:spcPts val="0"/>
              </a:spcAft>
              <a:buClr>
                <a:schemeClr val="lt1"/>
              </a:buClr>
              <a:buSzPts val="900"/>
              <a:buFont typeface="Arial"/>
              <a:buChar char="•"/>
              <a:defRPr b="0" i="0" sz="900" u="none" cap="none" strike="noStrike">
                <a:solidFill>
                  <a:schemeClr val="lt1"/>
                </a:solidFill>
                <a:latin typeface="Avenir"/>
                <a:ea typeface="Avenir"/>
                <a:cs typeface="Avenir"/>
                <a:sym typeface="Avenir"/>
              </a:defRPr>
            </a:lvl4pPr>
            <a:lvl5pPr indent="-285750" lvl="4" marL="2286000" marR="0" rtl="0" algn="l">
              <a:lnSpc>
                <a:spcPct val="90000"/>
              </a:lnSpc>
              <a:spcBef>
                <a:spcPts val="400"/>
              </a:spcBef>
              <a:spcAft>
                <a:spcPts val="0"/>
              </a:spcAft>
              <a:buClr>
                <a:schemeClr val="lt1"/>
              </a:buClr>
              <a:buSzPts val="900"/>
              <a:buFont typeface="Arial"/>
              <a:buChar char="•"/>
              <a:defRPr b="0" i="0" sz="900" u="none" cap="none" strike="noStrike">
                <a:solidFill>
                  <a:schemeClr val="lt1"/>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pic>
        <p:nvPicPr>
          <p:cNvPr id="77" name="Google Shape;77;p17"/>
          <p:cNvPicPr preferRelativeResize="0"/>
          <p:nvPr/>
        </p:nvPicPr>
        <p:blipFill rotWithShape="1">
          <a:blip r:embed="rId3">
            <a:alphaModFix/>
          </a:blip>
          <a:srcRect b="0" l="0" r="0" t="0"/>
          <a:stretch/>
        </p:blipFill>
        <p:spPr>
          <a:xfrm>
            <a:off x="523478" y="1927986"/>
            <a:ext cx="1586865" cy="3433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Slide- with Partner" showMasterSp="0">
  <p:cSld name="4_Title Slide- with Partner">
    <p:spTree>
      <p:nvGrpSpPr>
        <p:cNvPr id="78" name="Shape 78"/>
        <p:cNvGrpSpPr/>
        <p:nvPr/>
      </p:nvGrpSpPr>
      <p:grpSpPr>
        <a:xfrm>
          <a:off x="0" y="0"/>
          <a:ext cx="0" cy="0"/>
          <a:chOff x="0" y="0"/>
          <a:chExt cx="0" cy="0"/>
        </a:xfrm>
      </p:grpSpPr>
      <p:pic>
        <p:nvPicPr>
          <p:cNvPr id="79" name="Google Shape;79;p18"/>
          <p:cNvPicPr preferRelativeResize="0"/>
          <p:nvPr/>
        </p:nvPicPr>
        <p:blipFill rotWithShape="1">
          <a:blip r:embed="rId2">
            <a:alphaModFix/>
          </a:blip>
          <a:srcRect b="0" l="0" r="0" t="0"/>
          <a:stretch/>
        </p:blipFill>
        <p:spPr>
          <a:xfrm>
            <a:off x="2379" y="5203"/>
            <a:ext cx="9134749" cy="5138297"/>
          </a:xfrm>
          <a:prstGeom prst="rect">
            <a:avLst/>
          </a:prstGeom>
          <a:noFill/>
          <a:ln>
            <a:noFill/>
          </a:ln>
        </p:spPr>
      </p:pic>
      <p:sp>
        <p:nvSpPr>
          <p:cNvPr id="80" name="Google Shape;80;p18"/>
          <p:cNvSpPr txBox="1"/>
          <p:nvPr>
            <p:ph type="title"/>
          </p:nvPr>
        </p:nvSpPr>
        <p:spPr>
          <a:xfrm>
            <a:off x="523478" y="2314575"/>
            <a:ext cx="4981200" cy="994200"/>
          </a:xfrm>
          <a:prstGeom prst="rect">
            <a:avLst/>
          </a:prstGeom>
          <a:noFill/>
          <a:ln>
            <a:noFill/>
          </a:ln>
        </p:spPr>
        <p:txBody>
          <a:bodyPr anchorCtr="0" anchor="b" bIns="34300" lIns="34300" spcFirstLastPara="1" rIns="34300" wrap="square" tIns="34300"/>
          <a:lstStyle>
            <a:lvl1pPr lvl="0" marR="0" rtl="0" algn="l">
              <a:lnSpc>
                <a:spcPct val="120000"/>
              </a:lnSpc>
              <a:spcBef>
                <a:spcPts val="0"/>
              </a:spcBef>
              <a:spcAft>
                <a:spcPts val="0"/>
              </a:spcAft>
              <a:buClr>
                <a:schemeClr val="dk2"/>
              </a:buClr>
              <a:buSzPts val="2400"/>
              <a:buFont typeface="Arial"/>
              <a:buNone/>
              <a:defRPr b="0" i="0" sz="2400" u="none" cap="none" strike="noStrike">
                <a:solidFill>
                  <a:schemeClr val="dk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81" name="Google Shape;81;p18"/>
          <p:cNvSpPr txBox="1"/>
          <p:nvPr>
            <p:ph idx="1" type="body"/>
          </p:nvPr>
        </p:nvSpPr>
        <p:spPr>
          <a:xfrm>
            <a:off x="513293" y="3457801"/>
            <a:ext cx="4073100" cy="708300"/>
          </a:xfrm>
          <a:prstGeom prst="rect">
            <a:avLst/>
          </a:prstGeom>
          <a:noFill/>
          <a:ln>
            <a:noFill/>
          </a:ln>
        </p:spPr>
        <p:txBody>
          <a:bodyPr anchorCtr="0" anchor="t" bIns="34300" lIns="34300" spcFirstLastPara="1" rIns="34300" wrap="square" tIns="34300"/>
          <a:lstStyle>
            <a:lvl1pPr indent="-228600" lvl="0" marL="457200" marR="0" rtl="0" algn="l">
              <a:lnSpc>
                <a:spcPct val="90000"/>
              </a:lnSpc>
              <a:spcBef>
                <a:spcPts val="900"/>
              </a:spcBef>
              <a:spcAft>
                <a:spcPts val="0"/>
              </a:spcAft>
              <a:buClr>
                <a:schemeClr val="accent1"/>
              </a:buClr>
              <a:buSzPts val="1500"/>
              <a:buFont typeface="Arial"/>
              <a:buNone/>
              <a:defRPr b="1" i="0" sz="1500" u="none" cap="none" strike="noStrike">
                <a:solidFill>
                  <a:schemeClr val="dk2"/>
                </a:solidFill>
                <a:latin typeface="Avenir"/>
                <a:ea typeface="Avenir"/>
                <a:cs typeface="Avenir"/>
                <a:sym typeface="Avenir"/>
              </a:defRPr>
            </a:lvl1pPr>
            <a:lvl2pPr indent="-228600" lvl="1" marL="914400" marR="0" rtl="0" algn="l">
              <a:lnSpc>
                <a:spcPct val="90000"/>
              </a:lnSpc>
              <a:spcBef>
                <a:spcPts val="9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82" name="Google Shape;82;p18"/>
          <p:cNvSpPr txBox="1"/>
          <p:nvPr>
            <p:ph idx="2" type="body"/>
          </p:nvPr>
        </p:nvSpPr>
        <p:spPr>
          <a:xfrm>
            <a:off x="519636" y="3900488"/>
            <a:ext cx="4066800" cy="342900"/>
          </a:xfrm>
          <a:prstGeom prst="rect">
            <a:avLst/>
          </a:prstGeom>
          <a:noFill/>
          <a:ln>
            <a:noFill/>
          </a:ln>
        </p:spPr>
        <p:txBody>
          <a:bodyPr anchorCtr="0" anchor="t" bIns="34300" lIns="34300" spcFirstLastPara="1" rIns="34300" wrap="square" tIns="34300"/>
          <a:lstStyle>
            <a:lvl1pPr indent="-228600" lvl="0" marL="457200" marR="0" rtl="0" algn="l">
              <a:lnSpc>
                <a:spcPct val="90000"/>
              </a:lnSpc>
              <a:spcBef>
                <a:spcPts val="800"/>
              </a:spcBef>
              <a:spcAft>
                <a:spcPts val="0"/>
              </a:spcAft>
              <a:buClr>
                <a:schemeClr val="dk2"/>
              </a:buClr>
              <a:buSzPts val="900"/>
              <a:buFont typeface="Arial"/>
              <a:buNone/>
              <a:defRPr b="0" i="0" sz="900" u="none" cap="none" strike="noStrike">
                <a:solidFill>
                  <a:schemeClr val="dk2"/>
                </a:solidFill>
                <a:latin typeface="Arial"/>
                <a:ea typeface="Arial"/>
                <a:cs typeface="Arial"/>
                <a:sym typeface="Arial"/>
              </a:defRPr>
            </a:lvl1pPr>
            <a:lvl2pPr indent="-304800" lvl="1" marL="914400" marR="0" rtl="0" algn="l">
              <a:lnSpc>
                <a:spcPct val="90000"/>
              </a:lnSpc>
              <a:spcBef>
                <a:spcPts val="400"/>
              </a:spcBef>
              <a:spcAft>
                <a:spcPts val="0"/>
              </a:spcAft>
              <a:buClr>
                <a:schemeClr val="lt1"/>
              </a:buClr>
              <a:buSzPts val="1200"/>
              <a:buFont typeface="Arial"/>
              <a:buChar char="•"/>
              <a:defRPr b="0" i="0" sz="1200" u="none" cap="none" strike="noStrike">
                <a:solidFill>
                  <a:schemeClr val="lt1"/>
                </a:solidFill>
                <a:latin typeface="Avenir"/>
                <a:ea typeface="Avenir"/>
                <a:cs typeface="Avenir"/>
                <a:sym typeface="Avenir"/>
              </a:defRPr>
            </a:lvl2pPr>
            <a:lvl3pPr indent="-298450" lvl="2" marL="1371600" marR="0" rtl="0" algn="l">
              <a:lnSpc>
                <a:spcPct val="90000"/>
              </a:lnSpc>
              <a:spcBef>
                <a:spcPts val="400"/>
              </a:spcBef>
              <a:spcAft>
                <a:spcPts val="0"/>
              </a:spcAft>
              <a:buClr>
                <a:schemeClr val="lt1"/>
              </a:buClr>
              <a:buSzPts val="1100"/>
              <a:buFont typeface="Arial"/>
              <a:buChar char="•"/>
              <a:defRPr b="0" i="0" sz="1100" u="none" cap="none" strike="noStrike">
                <a:solidFill>
                  <a:schemeClr val="lt1"/>
                </a:solidFill>
                <a:latin typeface="Avenir"/>
                <a:ea typeface="Avenir"/>
                <a:cs typeface="Avenir"/>
                <a:sym typeface="Avenir"/>
              </a:defRPr>
            </a:lvl3pPr>
            <a:lvl4pPr indent="-285750" lvl="3" marL="1828800" marR="0" rtl="0" algn="l">
              <a:lnSpc>
                <a:spcPct val="90000"/>
              </a:lnSpc>
              <a:spcBef>
                <a:spcPts val="400"/>
              </a:spcBef>
              <a:spcAft>
                <a:spcPts val="0"/>
              </a:spcAft>
              <a:buClr>
                <a:schemeClr val="lt1"/>
              </a:buClr>
              <a:buSzPts val="900"/>
              <a:buFont typeface="Arial"/>
              <a:buChar char="•"/>
              <a:defRPr b="0" i="0" sz="900" u="none" cap="none" strike="noStrike">
                <a:solidFill>
                  <a:schemeClr val="lt1"/>
                </a:solidFill>
                <a:latin typeface="Avenir"/>
                <a:ea typeface="Avenir"/>
                <a:cs typeface="Avenir"/>
                <a:sym typeface="Avenir"/>
              </a:defRPr>
            </a:lvl4pPr>
            <a:lvl5pPr indent="-285750" lvl="4" marL="2286000" marR="0" rtl="0" algn="l">
              <a:lnSpc>
                <a:spcPct val="90000"/>
              </a:lnSpc>
              <a:spcBef>
                <a:spcPts val="400"/>
              </a:spcBef>
              <a:spcAft>
                <a:spcPts val="0"/>
              </a:spcAft>
              <a:buClr>
                <a:schemeClr val="lt1"/>
              </a:buClr>
              <a:buSzPts val="900"/>
              <a:buFont typeface="Arial"/>
              <a:buChar char="•"/>
              <a:defRPr b="0" i="0" sz="900" u="none" cap="none" strike="noStrike">
                <a:solidFill>
                  <a:schemeClr val="lt1"/>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pic>
        <p:nvPicPr>
          <p:cNvPr id="83" name="Google Shape;83;p18"/>
          <p:cNvPicPr preferRelativeResize="0"/>
          <p:nvPr/>
        </p:nvPicPr>
        <p:blipFill rotWithShape="1">
          <a:blip r:embed="rId3">
            <a:alphaModFix/>
          </a:blip>
          <a:srcRect b="0" l="0" r="0" t="0"/>
          <a:stretch/>
        </p:blipFill>
        <p:spPr>
          <a:xfrm>
            <a:off x="523478" y="1927986"/>
            <a:ext cx="1586865" cy="343376"/>
          </a:xfrm>
          <a:prstGeom prst="rect">
            <a:avLst/>
          </a:prstGeom>
          <a:noFill/>
          <a:ln>
            <a:noFill/>
          </a:ln>
        </p:spPr>
      </p:pic>
      <p:cxnSp>
        <p:nvCxnSpPr>
          <p:cNvPr id="84" name="Google Shape;84;p18"/>
          <p:cNvCxnSpPr/>
          <p:nvPr/>
        </p:nvCxnSpPr>
        <p:spPr>
          <a:xfrm>
            <a:off x="2228240" y="1969910"/>
            <a:ext cx="0" cy="266700"/>
          </a:xfrm>
          <a:prstGeom prst="straightConnector1">
            <a:avLst/>
          </a:prstGeom>
          <a:noFill/>
          <a:ln cap="flat" cmpd="sng" w="9525">
            <a:solidFill>
              <a:srgbClr val="3F3F3F"/>
            </a:solidFill>
            <a:prstDash val="solid"/>
            <a:miter lim="800000"/>
            <a:headEnd len="sm" w="sm" type="none"/>
            <a:tailEnd len="sm" w="sm" type="none"/>
          </a:ln>
        </p:spPr>
      </p:cxnSp>
      <p:sp>
        <p:nvSpPr>
          <p:cNvPr id="85" name="Google Shape;85;p18"/>
          <p:cNvSpPr/>
          <p:nvPr>
            <p:ph idx="3" type="pic"/>
          </p:nvPr>
        </p:nvSpPr>
        <p:spPr>
          <a:xfrm>
            <a:off x="2421039" y="1969969"/>
            <a:ext cx="1522200" cy="286200"/>
          </a:xfrm>
          <a:prstGeom prst="rect">
            <a:avLst/>
          </a:prstGeom>
          <a:solidFill>
            <a:srgbClr val="F2F2F2"/>
          </a:solidFill>
          <a:ln>
            <a:noFill/>
          </a:ln>
        </p:spPr>
        <p:txBody>
          <a:bodyPr anchorCtr="0" anchor="ctr" bIns="34300" lIns="34300" spcFirstLastPara="1" rIns="34300" wrap="square" tIns="34300"/>
          <a:lstStyle>
            <a:lvl1pPr lvl="0" marR="0" rtl="0" algn="ctr">
              <a:lnSpc>
                <a:spcPct val="90000"/>
              </a:lnSpc>
              <a:spcBef>
                <a:spcPts val="800"/>
              </a:spcBef>
              <a:spcAft>
                <a:spcPts val="0"/>
              </a:spcAft>
              <a:buClr>
                <a:schemeClr val="dk2"/>
              </a:buClr>
              <a:buSzPts val="800"/>
              <a:buFont typeface="Arial"/>
              <a:buNone/>
              <a:defRPr b="0" i="0" sz="8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showMasterSp="0">
  <p:cSld name="Divider Slide">
    <p:bg>
      <p:bgPr>
        <a:solidFill>
          <a:schemeClr val="accent1"/>
        </a:solidFill>
      </p:bgPr>
    </p:bg>
    <p:spTree>
      <p:nvGrpSpPr>
        <p:cNvPr id="86" name="Shape 86"/>
        <p:cNvGrpSpPr/>
        <p:nvPr/>
      </p:nvGrpSpPr>
      <p:grpSpPr>
        <a:xfrm>
          <a:off x="0" y="0"/>
          <a:ext cx="0" cy="0"/>
          <a:chOff x="0" y="0"/>
          <a:chExt cx="0" cy="0"/>
        </a:xfrm>
      </p:grpSpPr>
      <p:pic>
        <p:nvPicPr>
          <p:cNvPr id="87" name="Google Shape;87;p19"/>
          <p:cNvPicPr preferRelativeResize="0"/>
          <p:nvPr/>
        </p:nvPicPr>
        <p:blipFill rotWithShape="1">
          <a:blip r:embed="rId2">
            <a:alphaModFix/>
          </a:blip>
          <a:srcRect b="0" l="0" r="15853" t="0"/>
          <a:stretch/>
        </p:blipFill>
        <p:spPr>
          <a:xfrm>
            <a:off x="3971769" y="-2969"/>
            <a:ext cx="5172231" cy="5186363"/>
          </a:xfrm>
          <a:prstGeom prst="rect">
            <a:avLst/>
          </a:prstGeom>
          <a:noFill/>
          <a:ln>
            <a:noFill/>
          </a:ln>
        </p:spPr>
      </p:pic>
      <p:sp>
        <p:nvSpPr>
          <p:cNvPr id="88" name="Google Shape;88;p19"/>
          <p:cNvSpPr txBox="1"/>
          <p:nvPr>
            <p:ph type="title"/>
          </p:nvPr>
        </p:nvSpPr>
        <p:spPr>
          <a:xfrm>
            <a:off x="463040" y="2386013"/>
            <a:ext cx="4308900" cy="900000"/>
          </a:xfrm>
          <a:prstGeom prst="rect">
            <a:avLst/>
          </a:prstGeom>
          <a:noFill/>
          <a:ln>
            <a:noFill/>
          </a:ln>
        </p:spPr>
        <p:txBody>
          <a:bodyPr anchorCtr="0" anchor="b" bIns="34300" lIns="34300" spcFirstLastPara="1" rIns="34300" wrap="square" tIns="34300"/>
          <a:lstStyle>
            <a:lvl1pPr lvl="0" marR="0" rtl="0" algn="l">
              <a:lnSpc>
                <a:spcPct val="120000"/>
              </a:lnSpc>
              <a:spcBef>
                <a:spcPts val="0"/>
              </a:spcBef>
              <a:spcAft>
                <a:spcPts val="0"/>
              </a:spcAft>
              <a:buClr>
                <a:schemeClr val="lt1"/>
              </a:buClr>
              <a:buSzPts val="2400"/>
              <a:buFont typeface="Avenir"/>
              <a:buNone/>
              <a:defRPr b="0" i="0" sz="24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89" name="Google Shape;89;p19"/>
          <p:cNvSpPr txBox="1"/>
          <p:nvPr>
            <p:ph idx="1" type="body"/>
          </p:nvPr>
        </p:nvSpPr>
        <p:spPr>
          <a:xfrm>
            <a:off x="463040" y="3571875"/>
            <a:ext cx="7954800" cy="224400"/>
          </a:xfrm>
          <a:prstGeom prst="rect">
            <a:avLst/>
          </a:prstGeom>
          <a:noFill/>
          <a:ln>
            <a:noFill/>
          </a:ln>
        </p:spPr>
        <p:txBody>
          <a:bodyPr anchorCtr="0" anchor="t" bIns="34300" lIns="34300" spcFirstLastPara="1" rIns="34300" wrap="square" tIns="34300"/>
          <a:lstStyle>
            <a:lvl1pPr indent="-228600" lvl="0" marL="457200" marR="0" rtl="0" algn="l">
              <a:lnSpc>
                <a:spcPct val="120000"/>
              </a:lnSpc>
              <a:spcBef>
                <a:spcPts val="900"/>
              </a:spcBef>
              <a:spcAft>
                <a:spcPts val="0"/>
              </a:spcAft>
              <a:buClr>
                <a:schemeClr val="accent1"/>
              </a:buClr>
              <a:buSzPts val="1100"/>
              <a:buFont typeface="Avenir"/>
              <a:buNone/>
              <a:defRPr b="0" i="0" sz="1100" u="none" cap="none" strike="noStrike">
                <a:solidFill>
                  <a:schemeClr val="lt1"/>
                </a:solidFill>
                <a:latin typeface="Avenir"/>
                <a:ea typeface="Avenir"/>
                <a:cs typeface="Avenir"/>
                <a:sym typeface="Avenir"/>
              </a:defRPr>
            </a:lvl1pPr>
            <a:lvl2pPr indent="-228600" lvl="1" marL="914400" marR="0" rtl="0" algn="l">
              <a:lnSpc>
                <a:spcPct val="90000"/>
              </a:lnSpc>
              <a:spcBef>
                <a:spcPts val="9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2" showMasterSp="0">
  <p:cSld name="Divider Slide 2">
    <p:bg>
      <p:bgPr>
        <a:solidFill>
          <a:srgbClr val="009D4E"/>
        </a:solidFill>
      </p:bgPr>
    </p:bg>
    <p:spTree>
      <p:nvGrpSpPr>
        <p:cNvPr id="90" name="Shape 90"/>
        <p:cNvGrpSpPr/>
        <p:nvPr/>
      </p:nvGrpSpPr>
      <p:grpSpPr>
        <a:xfrm>
          <a:off x="0" y="0"/>
          <a:ext cx="0" cy="0"/>
          <a:chOff x="0" y="0"/>
          <a:chExt cx="0" cy="0"/>
        </a:xfrm>
      </p:grpSpPr>
      <p:pic>
        <p:nvPicPr>
          <p:cNvPr id="91" name="Google Shape;91;p20"/>
          <p:cNvPicPr preferRelativeResize="0"/>
          <p:nvPr/>
        </p:nvPicPr>
        <p:blipFill rotWithShape="1">
          <a:blip r:embed="rId2">
            <a:alphaModFix/>
          </a:blip>
          <a:srcRect b="0" l="0" r="15853" t="0"/>
          <a:stretch/>
        </p:blipFill>
        <p:spPr>
          <a:xfrm>
            <a:off x="3971769" y="-2969"/>
            <a:ext cx="5172231" cy="5186363"/>
          </a:xfrm>
          <a:prstGeom prst="rect">
            <a:avLst/>
          </a:prstGeom>
          <a:noFill/>
          <a:ln>
            <a:noFill/>
          </a:ln>
        </p:spPr>
      </p:pic>
      <p:sp>
        <p:nvSpPr>
          <p:cNvPr id="92" name="Google Shape;92;p20"/>
          <p:cNvSpPr txBox="1"/>
          <p:nvPr>
            <p:ph type="title"/>
          </p:nvPr>
        </p:nvSpPr>
        <p:spPr>
          <a:xfrm>
            <a:off x="463040" y="2386013"/>
            <a:ext cx="4308900" cy="900000"/>
          </a:xfrm>
          <a:prstGeom prst="rect">
            <a:avLst/>
          </a:prstGeom>
          <a:noFill/>
          <a:ln>
            <a:noFill/>
          </a:ln>
        </p:spPr>
        <p:txBody>
          <a:bodyPr anchorCtr="0" anchor="b" bIns="34300" lIns="34300" spcFirstLastPara="1" rIns="34300" wrap="square" tIns="34300"/>
          <a:lstStyle>
            <a:lvl1pPr lvl="0" marR="0" rtl="0" algn="l">
              <a:lnSpc>
                <a:spcPct val="120000"/>
              </a:lnSpc>
              <a:spcBef>
                <a:spcPts val="0"/>
              </a:spcBef>
              <a:spcAft>
                <a:spcPts val="0"/>
              </a:spcAft>
              <a:buClr>
                <a:schemeClr val="lt1"/>
              </a:buClr>
              <a:buSzPts val="2400"/>
              <a:buFont typeface="Avenir"/>
              <a:buNone/>
              <a:defRPr b="0" i="0" sz="24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93" name="Google Shape;93;p20"/>
          <p:cNvSpPr txBox="1"/>
          <p:nvPr>
            <p:ph idx="1" type="body"/>
          </p:nvPr>
        </p:nvSpPr>
        <p:spPr>
          <a:xfrm>
            <a:off x="463040" y="3571875"/>
            <a:ext cx="7954800" cy="224400"/>
          </a:xfrm>
          <a:prstGeom prst="rect">
            <a:avLst/>
          </a:prstGeom>
          <a:noFill/>
          <a:ln>
            <a:noFill/>
          </a:ln>
        </p:spPr>
        <p:txBody>
          <a:bodyPr anchorCtr="0" anchor="t" bIns="34300" lIns="34300" spcFirstLastPara="1" rIns="34300" wrap="square" tIns="34300"/>
          <a:lstStyle>
            <a:lvl1pPr indent="-228600" lvl="0" marL="457200" marR="0" rtl="0" algn="l">
              <a:lnSpc>
                <a:spcPct val="120000"/>
              </a:lnSpc>
              <a:spcBef>
                <a:spcPts val="900"/>
              </a:spcBef>
              <a:spcAft>
                <a:spcPts val="0"/>
              </a:spcAft>
              <a:buClr>
                <a:schemeClr val="accent1"/>
              </a:buClr>
              <a:buSzPts val="1100"/>
              <a:buFont typeface="Avenir"/>
              <a:buNone/>
              <a:defRPr b="0" i="0" sz="1100" u="none" cap="none" strike="noStrike">
                <a:solidFill>
                  <a:schemeClr val="lt1"/>
                </a:solidFill>
                <a:latin typeface="Avenir"/>
                <a:ea typeface="Avenir"/>
                <a:cs typeface="Avenir"/>
                <a:sym typeface="Avenir"/>
              </a:defRPr>
            </a:lvl1pPr>
            <a:lvl2pPr indent="-228600" lvl="1" marL="914400" marR="0" rtl="0" algn="l">
              <a:lnSpc>
                <a:spcPct val="90000"/>
              </a:lnSpc>
              <a:spcBef>
                <a:spcPts val="9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3" showMasterSp="0">
  <p:cSld name="Divider Slide 3">
    <p:bg>
      <p:bgPr>
        <a:solidFill>
          <a:srgbClr val="0A7960"/>
        </a:solidFill>
      </p:bgPr>
    </p:bg>
    <p:spTree>
      <p:nvGrpSpPr>
        <p:cNvPr id="94" name="Shape 94"/>
        <p:cNvGrpSpPr/>
        <p:nvPr/>
      </p:nvGrpSpPr>
      <p:grpSpPr>
        <a:xfrm>
          <a:off x="0" y="0"/>
          <a:ext cx="0" cy="0"/>
          <a:chOff x="0" y="0"/>
          <a:chExt cx="0" cy="0"/>
        </a:xfrm>
      </p:grpSpPr>
      <p:pic>
        <p:nvPicPr>
          <p:cNvPr id="95" name="Google Shape;95;p21"/>
          <p:cNvPicPr preferRelativeResize="0"/>
          <p:nvPr/>
        </p:nvPicPr>
        <p:blipFill rotWithShape="1">
          <a:blip r:embed="rId2">
            <a:alphaModFix/>
          </a:blip>
          <a:srcRect b="0" l="0" r="15853" t="0"/>
          <a:stretch/>
        </p:blipFill>
        <p:spPr>
          <a:xfrm>
            <a:off x="3971769" y="-2969"/>
            <a:ext cx="5172231" cy="5186363"/>
          </a:xfrm>
          <a:prstGeom prst="rect">
            <a:avLst/>
          </a:prstGeom>
          <a:noFill/>
          <a:ln>
            <a:noFill/>
          </a:ln>
        </p:spPr>
      </p:pic>
      <p:sp>
        <p:nvSpPr>
          <p:cNvPr id="96" name="Google Shape;96;p21"/>
          <p:cNvSpPr txBox="1"/>
          <p:nvPr>
            <p:ph type="title"/>
          </p:nvPr>
        </p:nvSpPr>
        <p:spPr>
          <a:xfrm>
            <a:off x="463040" y="2386013"/>
            <a:ext cx="4308900" cy="900000"/>
          </a:xfrm>
          <a:prstGeom prst="rect">
            <a:avLst/>
          </a:prstGeom>
          <a:noFill/>
          <a:ln>
            <a:noFill/>
          </a:ln>
        </p:spPr>
        <p:txBody>
          <a:bodyPr anchorCtr="0" anchor="b" bIns="34300" lIns="34300" spcFirstLastPara="1" rIns="34300" wrap="square" tIns="34300"/>
          <a:lstStyle>
            <a:lvl1pPr lvl="0" marR="0" rtl="0" algn="l">
              <a:lnSpc>
                <a:spcPct val="120000"/>
              </a:lnSpc>
              <a:spcBef>
                <a:spcPts val="0"/>
              </a:spcBef>
              <a:spcAft>
                <a:spcPts val="0"/>
              </a:spcAft>
              <a:buClr>
                <a:schemeClr val="lt1"/>
              </a:buClr>
              <a:buSzPts val="2400"/>
              <a:buFont typeface="Avenir"/>
              <a:buNone/>
              <a:defRPr b="0" i="0" sz="24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97" name="Google Shape;97;p21"/>
          <p:cNvSpPr txBox="1"/>
          <p:nvPr>
            <p:ph idx="1" type="body"/>
          </p:nvPr>
        </p:nvSpPr>
        <p:spPr>
          <a:xfrm>
            <a:off x="463040" y="3571875"/>
            <a:ext cx="7954800" cy="224400"/>
          </a:xfrm>
          <a:prstGeom prst="rect">
            <a:avLst/>
          </a:prstGeom>
          <a:noFill/>
          <a:ln>
            <a:noFill/>
          </a:ln>
        </p:spPr>
        <p:txBody>
          <a:bodyPr anchorCtr="0" anchor="t" bIns="34300" lIns="34300" spcFirstLastPara="1" rIns="34300" wrap="square" tIns="34300"/>
          <a:lstStyle>
            <a:lvl1pPr indent="-228600" lvl="0" marL="457200" marR="0" rtl="0" algn="l">
              <a:lnSpc>
                <a:spcPct val="120000"/>
              </a:lnSpc>
              <a:spcBef>
                <a:spcPts val="900"/>
              </a:spcBef>
              <a:spcAft>
                <a:spcPts val="0"/>
              </a:spcAft>
              <a:buClr>
                <a:schemeClr val="accent1"/>
              </a:buClr>
              <a:buSzPts val="1100"/>
              <a:buFont typeface="Avenir"/>
              <a:buNone/>
              <a:defRPr b="0" i="0" sz="1100" u="none" cap="none" strike="noStrike">
                <a:solidFill>
                  <a:schemeClr val="lt1"/>
                </a:solidFill>
                <a:latin typeface="Avenir"/>
                <a:ea typeface="Avenir"/>
                <a:cs typeface="Avenir"/>
                <a:sym typeface="Avenir"/>
              </a:defRPr>
            </a:lvl1pPr>
            <a:lvl2pPr indent="-228600" lvl="1" marL="914400" marR="0" rtl="0" algn="l">
              <a:lnSpc>
                <a:spcPct val="90000"/>
              </a:lnSpc>
              <a:spcBef>
                <a:spcPts val="9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4" showMasterSp="0">
  <p:cSld name="Divider Slide 4">
    <p:bg>
      <p:bgPr>
        <a:solidFill>
          <a:schemeClr val="accent2"/>
        </a:solidFill>
      </p:bgPr>
    </p:bg>
    <p:spTree>
      <p:nvGrpSpPr>
        <p:cNvPr id="98" name="Shape 98"/>
        <p:cNvGrpSpPr/>
        <p:nvPr/>
      </p:nvGrpSpPr>
      <p:grpSpPr>
        <a:xfrm>
          <a:off x="0" y="0"/>
          <a:ext cx="0" cy="0"/>
          <a:chOff x="0" y="0"/>
          <a:chExt cx="0" cy="0"/>
        </a:xfrm>
      </p:grpSpPr>
      <p:pic>
        <p:nvPicPr>
          <p:cNvPr id="99" name="Google Shape;99;p22"/>
          <p:cNvPicPr preferRelativeResize="0"/>
          <p:nvPr/>
        </p:nvPicPr>
        <p:blipFill rotWithShape="1">
          <a:blip r:embed="rId2">
            <a:alphaModFix/>
          </a:blip>
          <a:srcRect b="0" l="0" r="15853" t="0"/>
          <a:stretch/>
        </p:blipFill>
        <p:spPr>
          <a:xfrm>
            <a:off x="3971769" y="-2969"/>
            <a:ext cx="5172231" cy="5186363"/>
          </a:xfrm>
          <a:prstGeom prst="rect">
            <a:avLst/>
          </a:prstGeom>
          <a:noFill/>
          <a:ln>
            <a:noFill/>
          </a:ln>
        </p:spPr>
      </p:pic>
      <p:sp>
        <p:nvSpPr>
          <p:cNvPr id="100" name="Google Shape;100;p22"/>
          <p:cNvSpPr txBox="1"/>
          <p:nvPr>
            <p:ph type="title"/>
          </p:nvPr>
        </p:nvSpPr>
        <p:spPr>
          <a:xfrm>
            <a:off x="463040" y="2386013"/>
            <a:ext cx="4308900" cy="900000"/>
          </a:xfrm>
          <a:prstGeom prst="rect">
            <a:avLst/>
          </a:prstGeom>
          <a:noFill/>
          <a:ln>
            <a:noFill/>
          </a:ln>
        </p:spPr>
        <p:txBody>
          <a:bodyPr anchorCtr="0" anchor="b" bIns="34300" lIns="34300" spcFirstLastPara="1" rIns="34300" wrap="square" tIns="34300"/>
          <a:lstStyle>
            <a:lvl1pPr lvl="0" marR="0" rtl="0" algn="l">
              <a:lnSpc>
                <a:spcPct val="120000"/>
              </a:lnSpc>
              <a:spcBef>
                <a:spcPts val="0"/>
              </a:spcBef>
              <a:spcAft>
                <a:spcPts val="0"/>
              </a:spcAft>
              <a:buClr>
                <a:schemeClr val="lt1"/>
              </a:buClr>
              <a:buSzPts val="2400"/>
              <a:buFont typeface="Avenir"/>
              <a:buNone/>
              <a:defRPr b="0" i="0" sz="24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101" name="Google Shape;101;p22"/>
          <p:cNvSpPr txBox="1"/>
          <p:nvPr>
            <p:ph idx="1" type="body"/>
          </p:nvPr>
        </p:nvSpPr>
        <p:spPr>
          <a:xfrm>
            <a:off x="463040" y="3571875"/>
            <a:ext cx="7954800" cy="224400"/>
          </a:xfrm>
          <a:prstGeom prst="rect">
            <a:avLst/>
          </a:prstGeom>
          <a:noFill/>
          <a:ln>
            <a:noFill/>
          </a:ln>
        </p:spPr>
        <p:txBody>
          <a:bodyPr anchorCtr="0" anchor="t" bIns="34300" lIns="34300" spcFirstLastPara="1" rIns="34300" wrap="square" tIns="34300"/>
          <a:lstStyle>
            <a:lvl1pPr indent="-228600" lvl="0" marL="457200" marR="0" rtl="0" algn="l">
              <a:lnSpc>
                <a:spcPct val="120000"/>
              </a:lnSpc>
              <a:spcBef>
                <a:spcPts val="900"/>
              </a:spcBef>
              <a:spcAft>
                <a:spcPts val="0"/>
              </a:spcAft>
              <a:buClr>
                <a:schemeClr val="accent1"/>
              </a:buClr>
              <a:buSzPts val="1100"/>
              <a:buFont typeface="Avenir"/>
              <a:buNone/>
              <a:defRPr b="0" i="0" sz="1100" u="none" cap="none" strike="noStrike">
                <a:solidFill>
                  <a:schemeClr val="lt1"/>
                </a:solidFill>
                <a:latin typeface="Avenir"/>
                <a:ea typeface="Avenir"/>
                <a:cs typeface="Avenir"/>
                <a:sym typeface="Avenir"/>
              </a:defRPr>
            </a:lvl1pPr>
            <a:lvl2pPr indent="-228600" lvl="1" marL="914400" marR="0" rtl="0" algn="l">
              <a:lnSpc>
                <a:spcPct val="90000"/>
              </a:lnSpc>
              <a:spcBef>
                <a:spcPts val="9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6" showMasterSp="0">
  <p:cSld name="Divider Slide 6">
    <p:bg>
      <p:bgPr>
        <a:solidFill>
          <a:srgbClr val="3095B4"/>
        </a:solidFill>
      </p:bgPr>
    </p:bg>
    <p:spTree>
      <p:nvGrpSpPr>
        <p:cNvPr id="102" name="Shape 102"/>
        <p:cNvGrpSpPr/>
        <p:nvPr/>
      </p:nvGrpSpPr>
      <p:grpSpPr>
        <a:xfrm>
          <a:off x="0" y="0"/>
          <a:ext cx="0" cy="0"/>
          <a:chOff x="0" y="0"/>
          <a:chExt cx="0" cy="0"/>
        </a:xfrm>
      </p:grpSpPr>
      <p:pic>
        <p:nvPicPr>
          <p:cNvPr id="103" name="Google Shape;103;p23"/>
          <p:cNvPicPr preferRelativeResize="0"/>
          <p:nvPr/>
        </p:nvPicPr>
        <p:blipFill rotWithShape="1">
          <a:blip r:embed="rId2">
            <a:alphaModFix/>
          </a:blip>
          <a:srcRect b="0" l="0" r="15853" t="0"/>
          <a:stretch/>
        </p:blipFill>
        <p:spPr>
          <a:xfrm>
            <a:off x="3971769" y="-2969"/>
            <a:ext cx="5172231" cy="5186363"/>
          </a:xfrm>
          <a:prstGeom prst="rect">
            <a:avLst/>
          </a:prstGeom>
          <a:noFill/>
          <a:ln>
            <a:noFill/>
          </a:ln>
        </p:spPr>
      </p:pic>
      <p:sp>
        <p:nvSpPr>
          <p:cNvPr id="104" name="Google Shape;104;p23"/>
          <p:cNvSpPr txBox="1"/>
          <p:nvPr>
            <p:ph type="title"/>
          </p:nvPr>
        </p:nvSpPr>
        <p:spPr>
          <a:xfrm>
            <a:off x="463040" y="2386013"/>
            <a:ext cx="4308900" cy="900000"/>
          </a:xfrm>
          <a:prstGeom prst="rect">
            <a:avLst/>
          </a:prstGeom>
          <a:noFill/>
          <a:ln>
            <a:noFill/>
          </a:ln>
        </p:spPr>
        <p:txBody>
          <a:bodyPr anchorCtr="0" anchor="b" bIns="34300" lIns="34300" spcFirstLastPara="1" rIns="34300" wrap="square" tIns="34300"/>
          <a:lstStyle>
            <a:lvl1pPr lvl="0" marR="0" rtl="0" algn="l">
              <a:lnSpc>
                <a:spcPct val="120000"/>
              </a:lnSpc>
              <a:spcBef>
                <a:spcPts val="0"/>
              </a:spcBef>
              <a:spcAft>
                <a:spcPts val="0"/>
              </a:spcAft>
              <a:buClr>
                <a:schemeClr val="lt1"/>
              </a:buClr>
              <a:buSzPts val="2400"/>
              <a:buFont typeface="Avenir"/>
              <a:buNone/>
              <a:defRPr b="0" i="0" sz="24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105" name="Google Shape;105;p23"/>
          <p:cNvSpPr txBox="1"/>
          <p:nvPr>
            <p:ph idx="1" type="body"/>
          </p:nvPr>
        </p:nvSpPr>
        <p:spPr>
          <a:xfrm>
            <a:off x="463040" y="3571875"/>
            <a:ext cx="7954800" cy="224400"/>
          </a:xfrm>
          <a:prstGeom prst="rect">
            <a:avLst/>
          </a:prstGeom>
          <a:noFill/>
          <a:ln>
            <a:noFill/>
          </a:ln>
        </p:spPr>
        <p:txBody>
          <a:bodyPr anchorCtr="0" anchor="t" bIns="34300" lIns="34300" spcFirstLastPara="1" rIns="34300" wrap="square" tIns="34300"/>
          <a:lstStyle>
            <a:lvl1pPr indent="-228600" lvl="0" marL="457200" marR="0" rtl="0" algn="l">
              <a:lnSpc>
                <a:spcPct val="120000"/>
              </a:lnSpc>
              <a:spcBef>
                <a:spcPts val="900"/>
              </a:spcBef>
              <a:spcAft>
                <a:spcPts val="0"/>
              </a:spcAft>
              <a:buClr>
                <a:schemeClr val="accent1"/>
              </a:buClr>
              <a:buSzPts val="1100"/>
              <a:buFont typeface="Avenir"/>
              <a:buNone/>
              <a:defRPr b="0" i="0" sz="1100" u="none" cap="none" strike="noStrike">
                <a:solidFill>
                  <a:schemeClr val="lt1"/>
                </a:solidFill>
                <a:latin typeface="Avenir"/>
                <a:ea typeface="Avenir"/>
                <a:cs typeface="Avenir"/>
                <a:sym typeface="Avenir"/>
              </a:defRPr>
            </a:lvl1pPr>
            <a:lvl2pPr indent="-228600" lvl="1" marL="914400" marR="0" rtl="0" algn="l">
              <a:lnSpc>
                <a:spcPct val="90000"/>
              </a:lnSpc>
              <a:spcBef>
                <a:spcPts val="9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7" showMasterSp="0">
  <p:cSld name="Divider Slide 7">
    <p:bg>
      <p:bgPr>
        <a:solidFill>
          <a:srgbClr val="005C84"/>
        </a:solidFill>
      </p:bgPr>
    </p:bg>
    <p:spTree>
      <p:nvGrpSpPr>
        <p:cNvPr id="106" name="Shape 106"/>
        <p:cNvGrpSpPr/>
        <p:nvPr/>
      </p:nvGrpSpPr>
      <p:grpSpPr>
        <a:xfrm>
          <a:off x="0" y="0"/>
          <a:ext cx="0" cy="0"/>
          <a:chOff x="0" y="0"/>
          <a:chExt cx="0" cy="0"/>
        </a:xfrm>
      </p:grpSpPr>
      <p:pic>
        <p:nvPicPr>
          <p:cNvPr id="107" name="Google Shape;107;p24"/>
          <p:cNvPicPr preferRelativeResize="0"/>
          <p:nvPr/>
        </p:nvPicPr>
        <p:blipFill rotWithShape="1">
          <a:blip r:embed="rId2">
            <a:alphaModFix/>
          </a:blip>
          <a:srcRect b="0" l="0" r="15853" t="0"/>
          <a:stretch/>
        </p:blipFill>
        <p:spPr>
          <a:xfrm>
            <a:off x="3971769" y="-2969"/>
            <a:ext cx="5172231" cy="5186363"/>
          </a:xfrm>
          <a:prstGeom prst="rect">
            <a:avLst/>
          </a:prstGeom>
          <a:noFill/>
          <a:ln>
            <a:noFill/>
          </a:ln>
        </p:spPr>
      </p:pic>
      <p:sp>
        <p:nvSpPr>
          <p:cNvPr id="108" name="Google Shape;108;p24"/>
          <p:cNvSpPr txBox="1"/>
          <p:nvPr>
            <p:ph type="title"/>
          </p:nvPr>
        </p:nvSpPr>
        <p:spPr>
          <a:xfrm>
            <a:off x="463040" y="2386013"/>
            <a:ext cx="4308900" cy="900000"/>
          </a:xfrm>
          <a:prstGeom prst="rect">
            <a:avLst/>
          </a:prstGeom>
          <a:noFill/>
          <a:ln>
            <a:noFill/>
          </a:ln>
        </p:spPr>
        <p:txBody>
          <a:bodyPr anchorCtr="0" anchor="b" bIns="34300" lIns="34300" spcFirstLastPara="1" rIns="34300" wrap="square" tIns="34300"/>
          <a:lstStyle>
            <a:lvl1pPr lvl="0" marR="0" rtl="0" algn="l">
              <a:lnSpc>
                <a:spcPct val="120000"/>
              </a:lnSpc>
              <a:spcBef>
                <a:spcPts val="0"/>
              </a:spcBef>
              <a:spcAft>
                <a:spcPts val="0"/>
              </a:spcAft>
              <a:buClr>
                <a:schemeClr val="lt1"/>
              </a:buClr>
              <a:buSzPts val="2400"/>
              <a:buFont typeface="Avenir"/>
              <a:buNone/>
              <a:defRPr b="0" i="0" sz="24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109" name="Google Shape;109;p24"/>
          <p:cNvSpPr txBox="1"/>
          <p:nvPr>
            <p:ph idx="1" type="body"/>
          </p:nvPr>
        </p:nvSpPr>
        <p:spPr>
          <a:xfrm>
            <a:off x="463040" y="3571875"/>
            <a:ext cx="7954800" cy="224400"/>
          </a:xfrm>
          <a:prstGeom prst="rect">
            <a:avLst/>
          </a:prstGeom>
          <a:noFill/>
          <a:ln>
            <a:noFill/>
          </a:ln>
        </p:spPr>
        <p:txBody>
          <a:bodyPr anchorCtr="0" anchor="t" bIns="34300" lIns="34300" spcFirstLastPara="1" rIns="34300" wrap="square" tIns="34300"/>
          <a:lstStyle>
            <a:lvl1pPr indent="-228600" lvl="0" marL="457200" marR="0" rtl="0" algn="l">
              <a:lnSpc>
                <a:spcPct val="120000"/>
              </a:lnSpc>
              <a:spcBef>
                <a:spcPts val="900"/>
              </a:spcBef>
              <a:spcAft>
                <a:spcPts val="0"/>
              </a:spcAft>
              <a:buClr>
                <a:schemeClr val="accent1"/>
              </a:buClr>
              <a:buSzPts val="1100"/>
              <a:buFont typeface="Avenir"/>
              <a:buNone/>
              <a:defRPr b="0" i="0" sz="1100" u="none" cap="none" strike="noStrike">
                <a:solidFill>
                  <a:schemeClr val="lt1"/>
                </a:solidFill>
                <a:latin typeface="Avenir"/>
                <a:ea typeface="Avenir"/>
                <a:cs typeface="Avenir"/>
                <a:sym typeface="Avenir"/>
              </a:defRPr>
            </a:lvl1pPr>
            <a:lvl2pPr indent="-228600" lvl="1" marL="914400" marR="0" rtl="0" algn="l">
              <a:lnSpc>
                <a:spcPct val="90000"/>
              </a:lnSpc>
              <a:spcBef>
                <a:spcPts val="9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Slide">
  <p:cSld name="Agenda Slide">
    <p:spTree>
      <p:nvGrpSpPr>
        <p:cNvPr id="110" name="Shape 110"/>
        <p:cNvGrpSpPr/>
        <p:nvPr/>
      </p:nvGrpSpPr>
      <p:grpSpPr>
        <a:xfrm>
          <a:off x="0" y="0"/>
          <a:ext cx="0" cy="0"/>
          <a:chOff x="0" y="0"/>
          <a:chExt cx="0" cy="0"/>
        </a:xfrm>
      </p:grpSpPr>
      <p:sp>
        <p:nvSpPr>
          <p:cNvPr id="111" name="Google Shape;111;p25"/>
          <p:cNvSpPr txBox="1"/>
          <p:nvPr>
            <p:ph idx="1" type="body"/>
          </p:nvPr>
        </p:nvSpPr>
        <p:spPr>
          <a:xfrm>
            <a:off x="500405" y="944055"/>
            <a:ext cx="7962600" cy="342900"/>
          </a:xfrm>
          <a:prstGeom prst="rect">
            <a:avLst/>
          </a:prstGeom>
          <a:noFill/>
          <a:ln>
            <a:noFill/>
          </a:ln>
        </p:spPr>
        <p:txBody>
          <a:bodyPr anchorCtr="0" anchor="b" bIns="34300" lIns="34300" spcFirstLastPara="1" rIns="34300" wrap="square" tIns="34300"/>
          <a:lstStyle>
            <a:lvl1pPr indent="-228600" lvl="0" marL="457200" marR="0" rtl="0" algn="l">
              <a:lnSpc>
                <a:spcPct val="211111"/>
              </a:lnSpc>
              <a:spcBef>
                <a:spcPts val="800"/>
              </a:spcBef>
              <a:spcAft>
                <a:spcPts val="0"/>
              </a:spcAft>
              <a:buClr>
                <a:schemeClr val="dk2"/>
              </a:buClr>
              <a:buSzPts val="700"/>
              <a:buFont typeface="Arial"/>
              <a:buNone/>
              <a:defRPr b="1" i="0" sz="7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12" name="Google Shape;112;p25"/>
          <p:cNvSpPr txBox="1"/>
          <p:nvPr>
            <p:ph type="title"/>
          </p:nvPr>
        </p:nvSpPr>
        <p:spPr>
          <a:xfrm>
            <a:off x="500405" y="1591866"/>
            <a:ext cx="7962600" cy="994200"/>
          </a:xfrm>
          <a:prstGeom prst="rect">
            <a:avLst/>
          </a:prstGeom>
          <a:noFill/>
          <a:ln>
            <a:noFill/>
          </a:ln>
        </p:spPr>
        <p:txBody>
          <a:bodyPr anchorCtr="0" anchor="t" bIns="34300" lIns="34300" spcFirstLastPara="1" rIns="34300" wrap="square" tIns="34300"/>
          <a:lstStyle>
            <a:lvl1pPr lvl="0" marR="0" rtl="0" algn="l">
              <a:lnSpc>
                <a:spcPct val="120000"/>
              </a:lnSpc>
              <a:spcBef>
                <a:spcPts val="0"/>
              </a:spcBef>
              <a:spcAft>
                <a:spcPts val="0"/>
              </a:spcAft>
              <a:buClr>
                <a:schemeClr val="dk2"/>
              </a:buClr>
              <a:buSzPts val="2400"/>
              <a:buFont typeface="Avenir"/>
              <a:buNone/>
              <a:defRPr b="0" i="0" sz="2400" u="none" cap="none" strike="noStrike">
                <a:solidFill>
                  <a:schemeClr val="dk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113" name="Google Shape;113;p25"/>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cxnSp>
        <p:nvCxnSpPr>
          <p:cNvPr id="114" name="Google Shape;114;p25"/>
          <p:cNvCxnSpPr/>
          <p:nvPr/>
        </p:nvCxnSpPr>
        <p:spPr>
          <a:xfrm>
            <a:off x="560055" y="1457325"/>
            <a:ext cx="439200" cy="0"/>
          </a:xfrm>
          <a:prstGeom prst="straightConnector1">
            <a:avLst/>
          </a:prstGeom>
          <a:noFill/>
          <a:ln cap="flat" cmpd="sng" w="63500">
            <a:solidFill>
              <a:schemeClr val="accent1"/>
            </a:solidFill>
            <a:prstDash val="solid"/>
            <a:miter lim="800000"/>
            <a:headEnd len="sm" w="sm" type="none"/>
            <a:tailEnd len="sm" w="sm" type="none"/>
          </a:ln>
        </p:spPr>
      </p:cxnSp>
      <p:sp>
        <p:nvSpPr>
          <p:cNvPr id="115" name="Google Shape;115;p25"/>
          <p:cNvSpPr txBox="1"/>
          <p:nvPr>
            <p:ph idx="2" type="body"/>
          </p:nvPr>
        </p:nvSpPr>
        <p:spPr>
          <a:xfrm>
            <a:off x="508141" y="2571750"/>
            <a:ext cx="7954800" cy="1647600"/>
          </a:xfrm>
          <a:prstGeom prst="rect">
            <a:avLst/>
          </a:prstGeom>
          <a:noFill/>
          <a:ln>
            <a:noFill/>
          </a:ln>
        </p:spPr>
        <p:txBody>
          <a:bodyPr anchorCtr="0" anchor="t" bIns="34300" lIns="34300" spcFirstLastPara="1" rIns="34300" wrap="square" tIns="34300"/>
          <a:lstStyle>
            <a:lvl1pPr indent="-317500" lvl="0" marL="457200" marR="0" rtl="0" algn="l">
              <a:lnSpc>
                <a:spcPct val="130526"/>
              </a:lnSpc>
              <a:spcBef>
                <a:spcPts val="900"/>
              </a:spcBef>
              <a:spcAft>
                <a:spcPts val="0"/>
              </a:spcAft>
              <a:buClr>
                <a:schemeClr val="accent1"/>
              </a:buClr>
              <a:buSzPts val="1400"/>
              <a:buFont typeface="Avenir"/>
              <a:buAutoNum type="arabicPeriod"/>
              <a:defRPr b="0" i="0" sz="1400" u="none" cap="none" strike="noStrike">
                <a:solidFill>
                  <a:schemeClr val="dk2"/>
                </a:solidFill>
                <a:latin typeface="Avenir"/>
                <a:ea typeface="Avenir"/>
                <a:cs typeface="Avenir"/>
                <a:sym typeface="Avenir"/>
              </a:defRPr>
            </a:lvl1pPr>
            <a:lvl2pPr indent="-228600" lvl="1" marL="914400" marR="0" rtl="0" algn="l">
              <a:lnSpc>
                <a:spcPct val="90000"/>
              </a:lnSpc>
              <a:spcBef>
                <a:spcPts val="9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16" name="Google Shape;116;p25"/>
          <p:cNvSpPr/>
          <p:nvPr/>
        </p:nvSpPr>
        <p:spPr>
          <a:xfrm>
            <a:off x="0" y="4743450"/>
            <a:ext cx="9144000" cy="400200"/>
          </a:xfrm>
          <a:prstGeom prst="rect">
            <a:avLst/>
          </a:prstGeom>
          <a:solidFill>
            <a:schemeClr val="lt1"/>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w Subhead and Text, 2 column">
  <p:cSld name="2_Title w Subhead and Text, 2 column">
    <p:spTree>
      <p:nvGrpSpPr>
        <p:cNvPr id="117" name="Shape 117"/>
        <p:cNvGrpSpPr/>
        <p:nvPr/>
      </p:nvGrpSpPr>
      <p:grpSpPr>
        <a:xfrm>
          <a:off x="0" y="0"/>
          <a:ext cx="0" cy="0"/>
          <a:chOff x="0" y="0"/>
          <a:chExt cx="0" cy="0"/>
        </a:xfrm>
      </p:grpSpPr>
      <p:sp>
        <p:nvSpPr>
          <p:cNvPr id="118" name="Google Shape;118;p26"/>
          <p:cNvSpPr txBox="1"/>
          <p:nvPr>
            <p:ph type="title"/>
          </p:nvPr>
        </p:nvSpPr>
        <p:spPr>
          <a:xfrm>
            <a:off x="628814" y="154305"/>
            <a:ext cx="7886400" cy="994200"/>
          </a:xfrm>
          <a:prstGeom prst="rect">
            <a:avLst/>
          </a:prstGeom>
          <a:noFill/>
          <a:ln>
            <a:noFill/>
          </a:ln>
        </p:spPr>
        <p:txBody>
          <a:bodyPr anchorCtr="0" anchor="ctr" bIns="34300" lIns="34300" spcFirstLastPara="1" rIns="34300" wrap="square" tIns="34300"/>
          <a:lstStyle>
            <a:lvl1pPr lvl="0" marR="0" rtl="0" algn="ctr">
              <a:lnSpc>
                <a:spcPct val="120000"/>
              </a:lnSpc>
              <a:spcBef>
                <a:spcPts val="0"/>
              </a:spcBef>
              <a:spcAft>
                <a:spcPts val="0"/>
              </a:spcAft>
              <a:buClr>
                <a:schemeClr val="dk2"/>
              </a:buClr>
              <a:buSzPts val="2400"/>
              <a:buFont typeface="Avenir"/>
              <a:buNone/>
              <a:defRPr b="0" i="0" sz="2400" u="none" cap="none" strike="noStrike">
                <a:solidFill>
                  <a:schemeClr val="dk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119" name="Google Shape;119;p26"/>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
        <p:nvSpPr>
          <p:cNvPr id="120" name="Google Shape;120;p26"/>
          <p:cNvSpPr txBox="1"/>
          <p:nvPr>
            <p:ph idx="1" type="body"/>
          </p:nvPr>
        </p:nvSpPr>
        <p:spPr>
          <a:xfrm>
            <a:off x="888232" y="1148477"/>
            <a:ext cx="7367400" cy="342900"/>
          </a:xfrm>
          <a:prstGeom prst="rect">
            <a:avLst/>
          </a:prstGeom>
          <a:noFill/>
          <a:ln>
            <a:noFill/>
          </a:ln>
        </p:spPr>
        <p:txBody>
          <a:bodyPr anchorCtr="0" anchor="t" bIns="34300" lIns="34300" spcFirstLastPara="1" rIns="34300" wrap="square" tIns="34300"/>
          <a:lstStyle>
            <a:lvl1pPr indent="-228600" lvl="0" marL="457200" marR="0" rtl="0" algn="ctr">
              <a:lnSpc>
                <a:spcPct val="135625"/>
              </a:lnSpc>
              <a:spcBef>
                <a:spcPts val="8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1pPr>
            <a:lvl2pPr indent="-304800" lvl="1" marL="914400" marR="0" rtl="0" algn="l">
              <a:lnSpc>
                <a:spcPct val="90000"/>
              </a:lnSpc>
              <a:spcBef>
                <a:spcPts val="8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21" name="Google Shape;121;p26"/>
          <p:cNvSpPr txBox="1"/>
          <p:nvPr>
            <p:ph idx="2" type="body"/>
          </p:nvPr>
        </p:nvSpPr>
        <p:spPr>
          <a:xfrm>
            <a:off x="628814" y="1771650"/>
            <a:ext cx="3543000" cy="2829000"/>
          </a:xfrm>
          <a:prstGeom prst="rect">
            <a:avLst/>
          </a:prstGeom>
          <a:noFill/>
          <a:ln>
            <a:noFill/>
          </a:ln>
        </p:spPr>
        <p:txBody>
          <a:bodyPr anchorCtr="0" anchor="t" bIns="34300" lIns="34300" spcFirstLastPara="1" rIns="34300" wrap="square" tIns="34300"/>
          <a:lstStyle>
            <a:lvl1pPr indent="-304800" lvl="0" marL="457200" marR="0" rtl="0" algn="l">
              <a:lnSpc>
                <a:spcPct val="150000"/>
              </a:lnSpc>
              <a:spcBef>
                <a:spcPts val="200"/>
              </a:spcBef>
              <a:spcAft>
                <a:spcPts val="0"/>
              </a:spcAft>
              <a:buClr>
                <a:schemeClr val="accent1"/>
              </a:buClr>
              <a:buSzPts val="1200"/>
              <a:buFont typeface="Arial"/>
              <a:buChar char="•"/>
              <a:defRPr b="0" i="0" sz="1200" u="none" cap="none" strike="noStrike">
                <a:solidFill>
                  <a:schemeClr val="dk2"/>
                </a:solidFill>
                <a:latin typeface="Avenir"/>
                <a:ea typeface="Avenir"/>
                <a:cs typeface="Avenir"/>
                <a:sym typeface="Avenir"/>
              </a:defRPr>
            </a:lvl1pPr>
            <a:lvl2pPr indent="-285750" lvl="1" marL="914400" marR="0" rtl="0" algn="l">
              <a:lnSpc>
                <a:spcPct val="100000"/>
              </a:lnSpc>
              <a:spcBef>
                <a:spcPts val="500"/>
              </a:spcBef>
              <a:spcAft>
                <a:spcPts val="0"/>
              </a:spcAft>
              <a:buClr>
                <a:schemeClr val="accent1"/>
              </a:buClr>
              <a:buSzPts val="900"/>
              <a:buFont typeface="Arial"/>
              <a:buChar char="•"/>
              <a:defRPr b="0" i="0" sz="900" u="none" cap="none" strike="noStrike">
                <a:solidFill>
                  <a:schemeClr val="dk2"/>
                </a:solidFill>
                <a:latin typeface="Avenir"/>
                <a:ea typeface="Avenir"/>
                <a:cs typeface="Avenir"/>
                <a:sym typeface="Avenir"/>
              </a:defRPr>
            </a:lvl2pPr>
            <a:lvl3pPr indent="-279400" lvl="2" marL="1371600" marR="0" rtl="0" algn="l">
              <a:lnSpc>
                <a:spcPct val="100000"/>
              </a:lnSpc>
              <a:spcBef>
                <a:spcPts val="200"/>
              </a:spcBef>
              <a:spcAft>
                <a:spcPts val="0"/>
              </a:spcAft>
              <a:buClr>
                <a:schemeClr val="accent1"/>
              </a:buClr>
              <a:buSzPts val="800"/>
              <a:buFont typeface="Arial"/>
              <a:buChar char="•"/>
              <a:defRPr b="0" i="0" sz="8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22" name="Google Shape;122;p26"/>
          <p:cNvSpPr txBox="1"/>
          <p:nvPr>
            <p:ph idx="3" type="body"/>
          </p:nvPr>
        </p:nvSpPr>
        <p:spPr>
          <a:xfrm>
            <a:off x="4972154" y="1771650"/>
            <a:ext cx="3543000" cy="2829000"/>
          </a:xfrm>
          <a:prstGeom prst="rect">
            <a:avLst/>
          </a:prstGeom>
          <a:noFill/>
          <a:ln>
            <a:noFill/>
          </a:ln>
        </p:spPr>
        <p:txBody>
          <a:bodyPr anchorCtr="0" anchor="t" bIns="34300" lIns="34300" spcFirstLastPara="1" rIns="34300" wrap="square" tIns="34300"/>
          <a:lstStyle>
            <a:lvl1pPr indent="-304800" lvl="0" marL="457200" marR="0" rtl="0" algn="l">
              <a:lnSpc>
                <a:spcPct val="150000"/>
              </a:lnSpc>
              <a:spcBef>
                <a:spcPts val="200"/>
              </a:spcBef>
              <a:spcAft>
                <a:spcPts val="0"/>
              </a:spcAft>
              <a:buClr>
                <a:schemeClr val="accent1"/>
              </a:buClr>
              <a:buSzPts val="1200"/>
              <a:buFont typeface="Arial"/>
              <a:buChar char="•"/>
              <a:defRPr b="0" i="0" sz="1200" u="none" cap="none" strike="noStrike">
                <a:solidFill>
                  <a:schemeClr val="dk2"/>
                </a:solidFill>
                <a:latin typeface="Avenir"/>
                <a:ea typeface="Avenir"/>
                <a:cs typeface="Avenir"/>
                <a:sym typeface="Avenir"/>
              </a:defRPr>
            </a:lvl1pPr>
            <a:lvl2pPr indent="-285750" lvl="1" marL="914400" marR="0" rtl="0" algn="l">
              <a:lnSpc>
                <a:spcPct val="100000"/>
              </a:lnSpc>
              <a:spcBef>
                <a:spcPts val="500"/>
              </a:spcBef>
              <a:spcAft>
                <a:spcPts val="0"/>
              </a:spcAft>
              <a:buClr>
                <a:schemeClr val="accent1"/>
              </a:buClr>
              <a:buSzPts val="900"/>
              <a:buFont typeface="Arial"/>
              <a:buChar char="•"/>
              <a:defRPr b="0" i="0" sz="900" u="none" cap="none" strike="noStrike">
                <a:solidFill>
                  <a:schemeClr val="dk2"/>
                </a:solidFill>
                <a:latin typeface="Avenir"/>
                <a:ea typeface="Avenir"/>
                <a:cs typeface="Avenir"/>
                <a:sym typeface="Avenir"/>
              </a:defRPr>
            </a:lvl2pPr>
            <a:lvl3pPr indent="-279400" lvl="2" marL="1371600" marR="0" rtl="0" algn="l">
              <a:lnSpc>
                <a:spcPct val="100000"/>
              </a:lnSpc>
              <a:spcBef>
                <a:spcPts val="200"/>
              </a:spcBef>
              <a:spcAft>
                <a:spcPts val="0"/>
              </a:spcAft>
              <a:buClr>
                <a:schemeClr val="accent1"/>
              </a:buClr>
              <a:buSzPts val="800"/>
              <a:buFont typeface="Arial"/>
              <a:buChar char="•"/>
              <a:defRPr b="0" i="0" sz="8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 Subhead">
  <p:cSld name="Title w Subhead">
    <p:spTree>
      <p:nvGrpSpPr>
        <p:cNvPr id="123" name="Shape 123"/>
        <p:cNvGrpSpPr/>
        <p:nvPr/>
      </p:nvGrpSpPr>
      <p:grpSpPr>
        <a:xfrm>
          <a:off x="0" y="0"/>
          <a:ext cx="0" cy="0"/>
          <a:chOff x="0" y="0"/>
          <a:chExt cx="0" cy="0"/>
        </a:xfrm>
      </p:grpSpPr>
      <p:sp>
        <p:nvSpPr>
          <p:cNvPr id="124" name="Google Shape;124;p27"/>
          <p:cNvSpPr txBox="1"/>
          <p:nvPr>
            <p:ph type="title"/>
          </p:nvPr>
        </p:nvSpPr>
        <p:spPr>
          <a:xfrm>
            <a:off x="628814" y="155145"/>
            <a:ext cx="7886400" cy="994200"/>
          </a:xfrm>
          <a:prstGeom prst="rect">
            <a:avLst/>
          </a:prstGeom>
          <a:noFill/>
          <a:ln>
            <a:noFill/>
          </a:ln>
        </p:spPr>
        <p:txBody>
          <a:bodyPr anchorCtr="0" anchor="ctr" bIns="34300" lIns="34300" spcFirstLastPara="1" rIns="34300" wrap="square" tIns="34300"/>
          <a:lstStyle>
            <a:lvl1pPr lvl="0" marR="0" rtl="0" algn="ctr">
              <a:lnSpc>
                <a:spcPct val="120000"/>
              </a:lnSpc>
              <a:spcBef>
                <a:spcPts val="0"/>
              </a:spcBef>
              <a:spcAft>
                <a:spcPts val="0"/>
              </a:spcAft>
              <a:buClr>
                <a:schemeClr val="dk2"/>
              </a:buClr>
              <a:buSzPts val="2400"/>
              <a:buFont typeface="Avenir"/>
              <a:buNone/>
              <a:defRPr b="0" i="0" sz="2400" u="none" cap="none" strike="noStrike">
                <a:solidFill>
                  <a:schemeClr val="dk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125" name="Google Shape;125;p27"/>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
        <p:nvSpPr>
          <p:cNvPr id="126" name="Google Shape;126;p27"/>
          <p:cNvSpPr txBox="1"/>
          <p:nvPr>
            <p:ph idx="1" type="body"/>
          </p:nvPr>
        </p:nvSpPr>
        <p:spPr>
          <a:xfrm>
            <a:off x="628814" y="1143194"/>
            <a:ext cx="7886400" cy="1407900"/>
          </a:xfrm>
          <a:prstGeom prst="rect">
            <a:avLst/>
          </a:prstGeom>
          <a:noFill/>
          <a:ln>
            <a:noFill/>
          </a:ln>
        </p:spPr>
        <p:txBody>
          <a:bodyPr anchorCtr="0" anchor="t" bIns="34300" lIns="34300" spcFirstLastPara="1" rIns="34300" wrap="square" tIns="34300"/>
          <a:lstStyle>
            <a:lvl1pPr indent="-228600" lvl="0" marL="457200" marR="0" rtl="0" algn="ctr">
              <a:lnSpc>
                <a:spcPct val="135625"/>
              </a:lnSpc>
              <a:spcBef>
                <a:spcPts val="8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1pPr>
            <a:lvl2pPr indent="-228600" lvl="1" marL="914400" marR="0" rtl="0" algn="ctr">
              <a:lnSpc>
                <a:spcPct val="90000"/>
              </a:lnSpc>
              <a:spcBef>
                <a:spcPts val="4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ctr">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ctr">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ctr">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27" name="Shape 127"/>
        <p:cNvGrpSpPr/>
        <p:nvPr/>
      </p:nvGrpSpPr>
      <p:grpSpPr>
        <a:xfrm>
          <a:off x="0" y="0"/>
          <a:ext cx="0" cy="0"/>
          <a:chOff x="0" y="0"/>
          <a:chExt cx="0" cy="0"/>
        </a:xfrm>
      </p:grpSpPr>
      <p:sp>
        <p:nvSpPr>
          <p:cNvPr id="128" name="Google Shape;128;p28"/>
          <p:cNvSpPr txBox="1"/>
          <p:nvPr>
            <p:ph type="title"/>
          </p:nvPr>
        </p:nvSpPr>
        <p:spPr>
          <a:xfrm>
            <a:off x="628650" y="154305"/>
            <a:ext cx="7886700" cy="994200"/>
          </a:xfrm>
          <a:prstGeom prst="rect">
            <a:avLst/>
          </a:prstGeom>
          <a:noFill/>
          <a:ln>
            <a:noFill/>
          </a:ln>
        </p:spPr>
        <p:txBody>
          <a:bodyPr anchorCtr="0" anchor="ctr" bIns="34300" lIns="34300" spcFirstLastPara="1" rIns="34300" wrap="square" tIns="34300"/>
          <a:lstStyle>
            <a:lvl1pPr lvl="0" marR="0" rtl="0" algn="ctr">
              <a:lnSpc>
                <a:spcPct val="120000"/>
              </a:lnSpc>
              <a:spcBef>
                <a:spcPts val="0"/>
              </a:spcBef>
              <a:spcAft>
                <a:spcPts val="0"/>
              </a:spcAft>
              <a:buClr>
                <a:schemeClr val="dk2"/>
              </a:buClr>
              <a:buSzPts val="2400"/>
              <a:buFont typeface="Avenir"/>
              <a:buNone/>
              <a:defRPr b="0" i="0" sz="2400" u="none" cap="none" strike="noStrike">
                <a:solidFill>
                  <a:schemeClr val="dk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129" name="Google Shape;129;p28"/>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_Content Right Dark">
  <p:cSld name="Text Left_Content Right Dark">
    <p:spTree>
      <p:nvGrpSpPr>
        <p:cNvPr id="130" name="Shape 130"/>
        <p:cNvGrpSpPr/>
        <p:nvPr/>
      </p:nvGrpSpPr>
      <p:grpSpPr>
        <a:xfrm>
          <a:off x="0" y="0"/>
          <a:ext cx="0" cy="0"/>
          <a:chOff x="0" y="0"/>
          <a:chExt cx="0" cy="0"/>
        </a:xfrm>
      </p:grpSpPr>
      <p:sp>
        <p:nvSpPr>
          <p:cNvPr id="131" name="Google Shape;131;p29"/>
          <p:cNvSpPr/>
          <p:nvPr/>
        </p:nvSpPr>
        <p:spPr>
          <a:xfrm>
            <a:off x="0" y="0"/>
            <a:ext cx="9144000" cy="4697100"/>
          </a:xfrm>
          <a:prstGeom prst="rect">
            <a:avLst/>
          </a:prstGeom>
          <a:solidFill>
            <a:srgbClr val="303A3E"/>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
        <p:nvSpPr>
          <p:cNvPr id="132" name="Google Shape;132;p29"/>
          <p:cNvSpPr txBox="1"/>
          <p:nvPr>
            <p:ph type="title"/>
          </p:nvPr>
        </p:nvSpPr>
        <p:spPr>
          <a:xfrm>
            <a:off x="500405" y="728663"/>
            <a:ext cx="2914200" cy="1425300"/>
          </a:xfrm>
          <a:prstGeom prst="rect">
            <a:avLst/>
          </a:prstGeom>
          <a:noFill/>
          <a:ln>
            <a:noFill/>
          </a:ln>
        </p:spPr>
        <p:txBody>
          <a:bodyPr anchorCtr="0" anchor="b" bIns="34300" lIns="34300" spcFirstLastPara="1" rIns="34300" wrap="square" tIns="34300"/>
          <a:lstStyle>
            <a:lvl1pPr lvl="0" marR="0" rtl="0" algn="l">
              <a:lnSpc>
                <a:spcPct val="120000"/>
              </a:lnSpc>
              <a:spcBef>
                <a:spcPts val="0"/>
              </a:spcBef>
              <a:spcAft>
                <a:spcPts val="0"/>
              </a:spcAft>
              <a:buClr>
                <a:schemeClr val="lt2"/>
              </a:buClr>
              <a:buSzPts val="2400"/>
              <a:buFont typeface="Avenir"/>
              <a:buNone/>
              <a:defRPr b="0" i="0" sz="2400" u="none" cap="none" strike="noStrike">
                <a:solidFill>
                  <a:schemeClr val="lt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133" name="Google Shape;133;p29"/>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
        <p:nvSpPr>
          <p:cNvPr id="134" name="Google Shape;134;p29"/>
          <p:cNvSpPr txBox="1"/>
          <p:nvPr>
            <p:ph idx="1" type="body"/>
          </p:nvPr>
        </p:nvSpPr>
        <p:spPr>
          <a:xfrm>
            <a:off x="500405" y="2804945"/>
            <a:ext cx="2914200" cy="1581300"/>
          </a:xfrm>
          <a:prstGeom prst="rect">
            <a:avLst/>
          </a:prstGeom>
          <a:noFill/>
          <a:ln>
            <a:noFill/>
          </a:ln>
        </p:spPr>
        <p:txBody>
          <a:bodyPr anchorCtr="0" anchor="t" bIns="34300" lIns="34300" spcFirstLastPara="1" rIns="34300" wrap="square" tIns="34300"/>
          <a:lstStyle>
            <a:lvl1pPr indent="-228600" lvl="0" marL="457200" marR="0" rtl="0" algn="l">
              <a:lnSpc>
                <a:spcPct val="150000"/>
              </a:lnSpc>
              <a:spcBef>
                <a:spcPts val="800"/>
              </a:spcBef>
              <a:spcAft>
                <a:spcPts val="0"/>
              </a:spcAft>
              <a:buClr>
                <a:schemeClr val="accent1"/>
              </a:buClr>
              <a:buSzPts val="900"/>
              <a:buFont typeface="Avenir"/>
              <a:buNone/>
              <a:defRPr b="0" i="0" sz="900" u="none" cap="none" strike="noStrike">
                <a:solidFill>
                  <a:schemeClr val="lt2"/>
                </a:solidFill>
                <a:latin typeface="Avenir"/>
                <a:ea typeface="Avenir"/>
                <a:cs typeface="Avenir"/>
                <a:sym typeface="Avenir"/>
              </a:defRPr>
            </a:lvl1pPr>
            <a:lvl2pPr indent="-228600" lvl="1" marL="914400" marR="0" rtl="0" algn="l">
              <a:lnSpc>
                <a:spcPct val="90000"/>
              </a:lnSpc>
              <a:spcBef>
                <a:spcPts val="8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35" name="Google Shape;135;p29"/>
          <p:cNvSpPr txBox="1"/>
          <p:nvPr>
            <p:ph idx="2" type="body"/>
          </p:nvPr>
        </p:nvSpPr>
        <p:spPr>
          <a:xfrm>
            <a:off x="500405" y="2295898"/>
            <a:ext cx="2914200" cy="432900"/>
          </a:xfrm>
          <a:prstGeom prst="rect">
            <a:avLst/>
          </a:prstGeom>
          <a:noFill/>
          <a:ln>
            <a:noFill/>
          </a:ln>
        </p:spPr>
        <p:txBody>
          <a:bodyPr anchorCtr="0" anchor="t" bIns="34300" lIns="34300" spcFirstLastPara="1" rIns="34300" wrap="square" tIns="34300"/>
          <a:lstStyle>
            <a:lvl1pPr indent="-228600" lvl="0" marL="457200" marR="0" rtl="0" algn="l">
              <a:lnSpc>
                <a:spcPct val="135625"/>
              </a:lnSpc>
              <a:spcBef>
                <a:spcPts val="800"/>
              </a:spcBef>
              <a:spcAft>
                <a:spcPts val="0"/>
              </a:spcAft>
              <a:buClr>
                <a:schemeClr val="lt2"/>
              </a:buClr>
              <a:buSzPts val="1200"/>
              <a:buFont typeface="Arial"/>
              <a:buNone/>
              <a:defRPr b="0" i="0" sz="1200" u="none" cap="none" strike="noStrike">
                <a:solidFill>
                  <a:schemeClr val="lt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
  <p:cSld name="Comparison ">
    <p:spTree>
      <p:nvGrpSpPr>
        <p:cNvPr id="136" name="Shape 136"/>
        <p:cNvGrpSpPr/>
        <p:nvPr/>
      </p:nvGrpSpPr>
      <p:grpSpPr>
        <a:xfrm>
          <a:off x="0" y="0"/>
          <a:ext cx="0" cy="0"/>
          <a:chOff x="0" y="0"/>
          <a:chExt cx="0" cy="0"/>
        </a:xfrm>
      </p:grpSpPr>
      <p:sp>
        <p:nvSpPr>
          <p:cNvPr id="137" name="Google Shape;137;p30"/>
          <p:cNvSpPr txBox="1"/>
          <p:nvPr>
            <p:ph type="title"/>
          </p:nvPr>
        </p:nvSpPr>
        <p:spPr>
          <a:xfrm>
            <a:off x="628814" y="155145"/>
            <a:ext cx="7886400" cy="994200"/>
          </a:xfrm>
          <a:prstGeom prst="rect">
            <a:avLst/>
          </a:prstGeom>
          <a:noFill/>
          <a:ln>
            <a:noFill/>
          </a:ln>
        </p:spPr>
        <p:txBody>
          <a:bodyPr anchorCtr="0" anchor="ctr" bIns="34300" lIns="34300" spcFirstLastPara="1" rIns="34300" wrap="square" tIns="34300"/>
          <a:lstStyle>
            <a:lvl1pPr lvl="0" marR="0" rtl="0" algn="ctr">
              <a:lnSpc>
                <a:spcPct val="120000"/>
              </a:lnSpc>
              <a:spcBef>
                <a:spcPts val="0"/>
              </a:spcBef>
              <a:spcAft>
                <a:spcPts val="0"/>
              </a:spcAft>
              <a:buClr>
                <a:schemeClr val="dk2"/>
              </a:buClr>
              <a:buSzPts val="2400"/>
              <a:buFont typeface="Avenir"/>
              <a:buNone/>
              <a:defRPr b="0" i="0" sz="2400" u="none" cap="none" strike="noStrike">
                <a:solidFill>
                  <a:schemeClr val="dk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138" name="Google Shape;138;p30"/>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
        <p:nvSpPr>
          <p:cNvPr id="139" name="Google Shape;139;p30"/>
          <p:cNvSpPr txBox="1"/>
          <p:nvPr>
            <p:ph idx="1" type="body"/>
          </p:nvPr>
        </p:nvSpPr>
        <p:spPr>
          <a:xfrm>
            <a:off x="888232" y="1085850"/>
            <a:ext cx="7367400" cy="342900"/>
          </a:xfrm>
          <a:prstGeom prst="rect">
            <a:avLst/>
          </a:prstGeom>
          <a:noFill/>
          <a:ln>
            <a:noFill/>
          </a:ln>
        </p:spPr>
        <p:txBody>
          <a:bodyPr anchorCtr="0" anchor="t" bIns="34300" lIns="34300" spcFirstLastPara="1" rIns="34300" wrap="square" tIns="34300"/>
          <a:lstStyle>
            <a:lvl1pPr indent="-228600" lvl="0" marL="457200" marR="0" rtl="0" algn="ctr">
              <a:lnSpc>
                <a:spcPct val="135625"/>
              </a:lnSpc>
              <a:spcBef>
                <a:spcPts val="8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1pPr>
            <a:lvl2pPr indent="-304800" lvl="1" marL="914400" marR="0" rtl="0" algn="l">
              <a:lnSpc>
                <a:spcPct val="90000"/>
              </a:lnSpc>
              <a:spcBef>
                <a:spcPts val="8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40" name="Google Shape;140;p30"/>
          <p:cNvSpPr/>
          <p:nvPr>
            <p:ph idx="2" type="pic"/>
          </p:nvPr>
        </p:nvSpPr>
        <p:spPr>
          <a:xfrm>
            <a:off x="0" y="1571801"/>
            <a:ext cx="3048000" cy="20286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400"/>
              <a:buFont typeface="Arial"/>
              <a:buNone/>
              <a:defRPr b="0" i="0" sz="14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41" name="Google Shape;141;p30"/>
          <p:cNvSpPr/>
          <p:nvPr>
            <p:ph idx="3" type="pic"/>
          </p:nvPr>
        </p:nvSpPr>
        <p:spPr>
          <a:xfrm>
            <a:off x="3048000" y="1571801"/>
            <a:ext cx="3048000" cy="20286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400"/>
              <a:buFont typeface="Arial"/>
              <a:buNone/>
              <a:defRPr b="0" i="0" sz="14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42" name="Google Shape;142;p30"/>
          <p:cNvSpPr/>
          <p:nvPr>
            <p:ph idx="4" type="pic"/>
          </p:nvPr>
        </p:nvSpPr>
        <p:spPr>
          <a:xfrm>
            <a:off x="6096000" y="1571801"/>
            <a:ext cx="3048000" cy="20286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400"/>
              <a:buFont typeface="Arial"/>
              <a:buNone/>
              <a:defRPr b="0" i="0" sz="14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43" name="Google Shape;143;p30"/>
          <p:cNvSpPr txBox="1"/>
          <p:nvPr>
            <p:ph idx="5" type="body"/>
          </p:nvPr>
        </p:nvSpPr>
        <p:spPr>
          <a:xfrm>
            <a:off x="352120" y="3777255"/>
            <a:ext cx="2343900" cy="518400"/>
          </a:xfrm>
          <a:prstGeom prst="rect">
            <a:avLst/>
          </a:prstGeom>
          <a:noFill/>
          <a:ln>
            <a:noFill/>
          </a:ln>
        </p:spPr>
        <p:txBody>
          <a:bodyPr anchorCtr="0" anchor="t" bIns="34300" lIns="34300" spcFirstLastPara="1" rIns="34300" wrap="square" tIns="34300"/>
          <a:lstStyle>
            <a:lvl1pPr indent="-228600" lvl="0" marL="457200" marR="0" rtl="0" algn="ctr">
              <a:lnSpc>
                <a:spcPct val="150000"/>
              </a:lnSpc>
              <a:spcBef>
                <a:spcPts val="8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1pPr>
            <a:lvl2pPr indent="-228600" lvl="1" marL="914400" marR="0" rtl="0" algn="l">
              <a:lnSpc>
                <a:spcPct val="90000"/>
              </a:lnSpc>
              <a:spcBef>
                <a:spcPts val="8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44" name="Google Shape;144;p30"/>
          <p:cNvSpPr txBox="1"/>
          <p:nvPr>
            <p:ph idx="6" type="body"/>
          </p:nvPr>
        </p:nvSpPr>
        <p:spPr>
          <a:xfrm>
            <a:off x="3432275" y="3777255"/>
            <a:ext cx="2343900" cy="518400"/>
          </a:xfrm>
          <a:prstGeom prst="rect">
            <a:avLst/>
          </a:prstGeom>
          <a:noFill/>
          <a:ln>
            <a:noFill/>
          </a:ln>
        </p:spPr>
        <p:txBody>
          <a:bodyPr anchorCtr="0" anchor="t" bIns="34300" lIns="34300" spcFirstLastPara="1" rIns="34300" wrap="square" tIns="34300"/>
          <a:lstStyle>
            <a:lvl1pPr indent="-228600" lvl="0" marL="457200" marR="0" rtl="0" algn="ctr">
              <a:lnSpc>
                <a:spcPct val="150000"/>
              </a:lnSpc>
              <a:spcBef>
                <a:spcPts val="8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1pPr>
            <a:lvl2pPr indent="-228600" lvl="1" marL="914400" marR="0" rtl="0" algn="l">
              <a:lnSpc>
                <a:spcPct val="90000"/>
              </a:lnSpc>
              <a:spcBef>
                <a:spcPts val="8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45" name="Google Shape;145;p30"/>
          <p:cNvSpPr txBox="1"/>
          <p:nvPr>
            <p:ph idx="7" type="body"/>
          </p:nvPr>
        </p:nvSpPr>
        <p:spPr>
          <a:xfrm>
            <a:off x="6448120" y="3777255"/>
            <a:ext cx="2343900" cy="518400"/>
          </a:xfrm>
          <a:prstGeom prst="rect">
            <a:avLst/>
          </a:prstGeom>
          <a:noFill/>
          <a:ln>
            <a:noFill/>
          </a:ln>
        </p:spPr>
        <p:txBody>
          <a:bodyPr anchorCtr="0" anchor="t" bIns="34300" lIns="34300" spcFirstLastPara="1" rIns="34300" wrap="square" tIns="34300"/>
          <a:lstStyle>
            <a:lvl1pPr indent="-228600" lvl="0" marL="457200" marR="0" rtl="0" algn="ctr">
              <a:lnSpc>
                <a:spcPct val="150000"/>
              </a:lnSpc>
              <a:spcBef>
                <a:spcPts val="8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1pPr>
            <a:lvl2pPr indent="-228600" lvl="1" marL="914400" marR="0" rtl="0" algn="l">
              <a:lnSpc>
                <a:spcPct val="90000"/>
              </a:lnSpc>
              <a:spcBef>
                <a:spcPts val="8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ey Benefits w Image">
  <p:cSld name="Key Benefits w Image">
    <p:spTree>
      <p:nvGrpSpPr>
        <p:cNvPr id="146" name="Shape 146"/>
        <p:cNvGrpSpPr/>
        <p:nvPr/>
      </p:nvGrpSpPr>
      <p:grpSpPr>
        <a:xfrm>
          <a:off x="0" y="0"/>
          <a:ext cx="0" cy="0"/>
          <a:chOff x="0" y="0"/>
          <a:chExt cx="0" cy="0"/>
        </a:xfrm>
      </p:grpSpPr>
      <p:sp>
        <p:nvSpPr>
          <p:cNvPr id="147" name="Google Shape;147;p31"/>
          <p:cNvSpPr/>
          <p:nvPr>
            <p:ph idx="2" type="pic"/>
          </p:nvPr>
        </p:nvSpPr>
        <p:spPr>
          <a:xfrm>
            <a:off x="4950479" y="0"/>
            <a:ext cx="4193400" cy="46719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48" name="Google Shape;148;p31"/>
          <p:cNvSpPr txBox="1"/>
          <p:nvPr>
            <p:ph type="title"/>
          </p:nvPr>
        </p:nvSpPr>
        <p:spPr>
          <a:xfrm>
            <a:off x="742008" y="917842"/>
            <a:ext cx="3727200" cy="1425300"/>
          </a:xfrm>
          <a:prstGeom prst="rect">
            <a:avLst/>
          </a:prstGeom>
          <a:noFill/>
          <a:ln>
            <a:noFill/>
          </a:ln>
        </p:spPr>
        <p:txBody>
          <a:bodyPr anchorCtr="0" anchor="t" bIns="34300" lIns="34300" spcFirstLastPara="1" rIns="34300" wrap="square" tIns="34300"/>
          <a:lstStyle>
            <a:lvl1pPr lvl="0" marR="0" rtl="0" algn="l">
              <a:lnSpc>
                <a:spcPct val="120000"/>
              </a:lnSpc>
              <a:spcBef>
                <a:spcPts val="0"/>
              </a:spcBef>
              <a:spcAft>
                <a:spcPts val="0"/>
              </a:spcAft>
              <a:buClr>
                <a:schemeClr val="dk2"/>
              </a:buClr>
              <a:buSzPts val="2400"/>
              <a:buFont typeface="Avenir"/>
              <a:buNone/>
              <a:defRPr b="0" i="0" sz="2400" u="none" cap="none" strike="noStrike">
                <a:solidFill>
                  <a:schemeClr val="dk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149" name="Google Shape;149;p31"/>
          <p:cNvSpPr txBox="1"/>
          <p:nvPr>
            <p:ph idx="1" type="body"/>
          </p:nvPr>
        </p:nvSpPr>
        <p:spPr>
          <a:xfrm>
            <a:off x="741953" y="300038"/>
            <a:ext cx="3727200" cy="350100"/>
          </a:xfrm>
          <a:prstGeom prst="rect">
            <a:avLst/>
          </a:prstGeom>
          <a:noFill/>
          <a:ln>
            <a:noFill/>
          </a:ln>
        </p:spPr>
        <p:txBody>
          <a:bodyPr anchorCtr="0" anchor="t" bIns="34300" lIns="34300" spcFirstLastPara="1" rIns="34300" wrap="square" tIns="34300"/>
          <a:lstStyle>
            <a:lvl1pPr indent="-228600" lvl="0" marL="457200" marR="0" rtl="0" algn="l">
              <a:lnSpc>
                <a:spcPct val="200000"/>
              </a:lnSpc>
              <a:spcBef>
                <a:spcPts val="800"/>
              </a:spcBef>
              <a:spcAft>
                <a:spcPts val="0"/>
              </a:spcAft>
              <a:buClr>
                <a:schemeClr val="dk2"/>
              </a:buClr>
              <a:buSzPts val="700"/>
              <a:buFont typeface="Arial"/>
              <a:buNone/>
              <a:defRPr b="1" i="0" sz="7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50" name="Google Shape;150;p31"/>
          <p:cNvSpPr txBox="1"/>
          <p:nvPr>
            <p:ph idx="3" type="body"/>
          </p:nvPr>
        </p:nvSpPr>
        <p:spPr>
          <a:xfrm>
            <a:off x="513293" y="2219138"/>
            <a:ext cx="3727200" cy="2255100"/>
          </a:xfrm>
          <a:prstGeom prst="rect">
            <a:avLst/>
          </a:prstGeom>
          <a:noFill/>
          <a:ln>
            <a:noFill/>
          </a:ln>
        </p:spPr>
        <p:txBody>
          <a:bodyPr anchorCtr="0" anchor="t" bIns="34300" lIns="34300" spcFirstLastPara="1" rIns="34300" wrap="square" tIns="34300"/>
          <a:lstStyle>
            <a:lvl1pPr indent="-317500" lvl="0" marL="457200" marR="0" rtl="0" algn="l">
              <a:lnSpc>
                <a:spcPct val="150000"/>
              </a:lnSpc>
              <a:spcBef>
                <a:spcPts val="700"/>
              </a:spcBef>
              <a:spcAft>
                <a:spcPts val="0"/>
              </a:spcAft>
              <a:buClr>
                <a:schemeClr val="accent1"/>
              </a:buClr>
              <a:buSzPts val="1400"/>
              <a:buFont typeface="Noto Sans Symbols"/>
              <a:buChar char="✓"/>
              <a:defRPr b="0" i="0" sz="900" u="none" cap="none" strike="noStrike">
                <a:solidFill>
                  <a:schemeClr val="dk2"/>
                </a:solidFill>
                <a:latin typeface="Avenir"/>
                <a:ea typeface="Avenir"/>
                <a:cs typeface="Avenir"/>
                <a:sym typeface="Avenir"/>
              </a:defRPr>
            </a:lvl1pPr>
            <a:lvl2pPr indent="-228600" lvl="1" marL="914400" marR="0" rtl="0" algn="l">
              <a:lnSpc>
                <a:spcPct val="90000"/>
              </a:lnSpc>
              <a:spcBef>
                <a:spcPts val="7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51" name="Google Shape;151;p31"/>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cxnSp>
        <p:nvCxnSpPr>
          <p:cNvPr id="152" name="Google Shape;152;p31"/>
          <p:cNvCxnSpPr/>
          <p:nvPr/>
        </p:nvCxnSpPr>
        <p:spPr>
          <a:xfrm>
            <a:off x="800615" y="757238"/>
            <a:ext cx="439200" cy="0"/>
          </a:xfrm>
          <a:prstGeom prst="straightConnector1">
            <a:avLst/>
          </a:prstGeom>
          <a:noFill/>
          <a:ln cap="flat" cmpd="sng" w="635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 Subhead 6 up photo">
  <p:cSld name="Title w Subhead 6 up photo">
    <p:spTree>
      <p:nvGrpSpPr>
        <p:cNvPr id="153" name="Shape 153"/>
        <p:cNvGrpSpPr/>
        <p:nvPr/>
      </p:nvGrpSpPr>
      <p:grpSpPr>
        <a:xfrm>
          <a:off x="0" y="0"/>
          <a:ext cx="0" cy="0"/>
          <a:chOff x="0" y="0"/>
          <a:chExt cx="0" cy="0"/>
        </a:xfrm>
      </p:grpSpPr>
      <p:sp>
        <p:nvSpPr>
          <p:cNvPr id="154" name="Google Shape;154;p32"/>
          <p:cNvSpPr txBox="1"/>
          <p:nvPr>
            <p:ph type="title"/>
          </p:nvPr>
        </p:nvSpPr>
        <p:spPr>
          <a:xfrm>
            <a:off x="628814" y="155145"/>
            <a:ext cx="7886400" cy="994200"/>
          </a:xfrm>
          <a:prstGeom prst="rect">
            <a:avLst/>
          </a:prstGeom>
          <a:noFill/>
          <a:ln>
            <a:noFill/>
          </a:ln>
        </p:spPr>
        <p:txBody>
          <a:bodyPr anchorCtr="0" anchor="ctr" bIns="34300" lIns="34300" spcFirstLastPara="1" rIns="34300" wrap="square" tIns="34300"/>
          <a:lstStyle>
            <a:lvl1pPr lvl="0" marR="0" rtl="0" algn="ctr">
              <a:lnSpc>
                <a:spcPct val="120000"/>
              </a:lnSpc>
              <a:spcBef>
                <a:spcPts val="0"/>
              </a:spcBef>
              <a:spcAft>
                <a:spcPts val="0"/>
              </a:spcAft>
              <a:buClr>
                <a:schemeClr val="dk2"/>
              </a:buClr>
              <a:buSzPts val="2400"/>
              <a:buFont typeface="Avenir"/>
              <a:buNone/>
              <a:defRPr b="0" i="0" sz="2400" u="none" cap="none" strike="noStrike">
                <a:solidFill>
                  <a:schemeClr val="dk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155" name="Google Shape;155;p32"/>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
        <p:nvSpPr>
          <p:cNvPr id="156" name="Google Shape;156;p32"/>
          <p:cNvSpPr/>
          <p:nvPr>
            <p:ph idx="2" type="pic"/>
          </p:nvPr>
        </p:nvSpPr>
        <p:spPr>
          <a:xfrm>
            <a:off x="298133" y="2102860"/>
            <a:ext cx="2691900" cy="9378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400"/>
              <a:buFont typeface="Arial"/>
              <a:buNone/>
              <a:defRPr b="0" i="0" sz="14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57" name="Google Shape;157;p32"/>
          <p:cNvSpPr/>
          <p:nvPr>
            <p:ph idx="3" type="pic"/>
          </p:nvPr>
        </p:nvSpPr>
        <p:spPr>
          <a:xfrm>
            <a:off x="3221446" y="2102860"/>
            <a:ext cx="2691900" cy="9378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400"/>
              <a:buFont typeface="Arial"/>
              <a:buNone/>
              <a:defRPr b="0" i="0" sz="14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58" name="Google Shape;158;p32"/>
          <p:cNvSpPr/>
          <p:nvPr>
            <p:ph idx="4" type="pic"/>
          </p:nvPr>
        </p:nvSpPr>
        <p:spPr>
          <a:xfrm>
            <a:off x="6144759" y="2102860"/>
            <a:ext cx="2691900" cy="9378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400"/>
              <a:buFont typeface="Arial"/>
              <a:buNone/>
              <a:defRPr b="0" i="0" sz="14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59" name="Google Shape;159;p32"/>
          <p:cNvSpPr/>
          <p:nvPr>
            <p:ph idx="5" type="pic"/>
          </p:nvPr>
        </p:nvSpPr>
        <p:spPr>
          <a:xfrm>
            <a:off x="298133" y="3308205"/>
            <a:ext cx="2691900" cy="9378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400"/>
              <a:buFont typeface="Arial"/>
              <a:buNone/>
              <a:defRPr b="0" i="0" sz="14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60" name="Google Shape;160;p32"/>
          <p:cNvSpPr/>
          <p:nvPr>
            <p:ph idx="6" type="pic"/>
          </p:nvPr>
        </p:nvSpPr>
        <p:spPr>
          <a:xfrm>
            <a:off x="3221446" y="3308205"/>
            <a:ext cx="2691900" cy="9378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400"/>
              <a:buFont typeface="Arial"/>
              <a:buNone/>
              <a:defRPr b="0" i="0" sz="14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61" name="Google Shape;161;p32"/>
          <p:cNvSpPr/>
          <p:nvPr>
            <p:ph idx="7" type="pic"/>
          </p:nvPr>
        </p:nvSpPr>
        <p:spPr>
          <a:xfrm>
            <a:off x="6144759" y="3308205"/>
            <a:ext cx="2691900" cy="9378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400"/>
              <a:buFont typeface="Arial"/>
              <a:buNone/>
              <a:defRPr b="0" i="0" sz="14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62" name="Google Shape;162;p32"/>
          <p:cNvSpPr txBox="1"/>
          <p:nvPr>
            <p:ph idx="1" type="body"/>
          </p:nvPr>
        </p:nvSpPr>
        <p:spPr>
          <a:xfrm>
            <a:off x="888232" y="1085850"/>
            <a:ext cx="7367400" cy="342900"/>
          </a:xfrm>
          <a:prstGeom prst="rect">
            <a:avLst/>
          </a:prstGeom>
          <a:noFill/>
          <a:ln>
            <a:noFill/>
          </a:ln>
        </p:spPr>
        <p:txBody>
          <a:bodyPr anchorCtr="0" anchor="t" bIns="34300" lIns="34300" spcFirstLastPara="1" rIns="34300" wrap="square" tIns="34300"/>
          <a:lstStyle>
            <a:lvl1pPr indent="-228600" lvl="0" marL="457200" marR="0" rtl="0" algn="ctr">
              <a:lnSpc>
                <a:spcPct val="135625"/>
              </a:lnSpc>
              <a:spcBef>
                <a:spcPts val="8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1pPr>
            <a:lvl2pPr indent="-304800" lvl="1" marL="914400" marR="0" rtl="0" algn="l">
              <a:lnSpc>
                <a:spcPct val="90000"/>
              </a:lnSpc>
              <a:spcBef>
                <a:spcPts val="8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enefits Layout">
  <p:cSld name="Benefits Layout">
    <p:spTree>
      <p:nvGrpSpPr>
        <p:cNvPr id="163" name="Shape 163"/>
        <p:cNvGrpSpPr/>
        <p:nvPr/>
      </p:nvGrpSpPr>
      <p:grpSpPr>
        <a:xfrm>
          <a:off x="0" y="0"/>
          <a:ext cx="0" cy="0"/>
          <a:chOff x="0" y="0"/>
          <a:chExt cx="0" cy="0"/>
        </a:xfrm>
      </p:grpSpPr>
      <p:sp>
        <p:nvSpPr>
          <p:cNvPr id="164" name="Google Shape;164;p33"/>
          <p:cNvSpPr/>
          <p:nvPr/>
        </p:nvSpPr>
        <p:spPr>
          <a:xfrm>
            <a:off x="0" y="0"/>
            <a:ext cx="9144000" cy="4680000"/>
          </a:xfrm>
          <a:prstGeom prst="rect">
            <a:avLst/>
          </a:prstGeom>
          <a:solidFill>
            <a:srgbClr val="DAE0E3"/>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
        <p:nvSpPr>
          <p:cNvPr id="165" name="Google Shape;165;p33"/>
          <p:cNvSpPr/>
          <p:nvPr>
            <p:ph idx="2" type="pic"/>
          </p:nvPr>
        </p:nvSpPr>
        <p:spPr>
          <a:xfrm>
            <a:off x="504811" y="1892937"/>
            <a:ext cx="1781100" cy="13314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66" name="Google Shape;166;p33"/>
          <p:cNvSpPr/>
          <p:nvPr>
            <p:ph idx="3" type="pic"/>
          </p:nvPr>
        </p:nvSpPr>
        <p:spPr>
          <a:xfrm>
            <a:off x="2616904" y="1892937"/>
            <a:ext cx="1781100" cy="13314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67" name="Google Shape;167;p33"/>
          <p:cNvSpPr/>
          <p:nvPr>
            <p:ph idx="4" type="pic"/>
          </p:nvPr>
        </p:nvSpPr>
        <p:spPr>
          <a:xfrm>
            <a:off x="4728996" y="1892937"/>
            <a:ext cx="1781100" cy="13314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68" name="Google Shape;168;p33"/>
          <p:cNvSpPr/>
          <p:nvPr>
            <p:ph idx="5" type="pic"/>
          </p:nvPr>
        </p:nvSpPr>
        <p:spPr>
          <a:xfrm>
            <a:off x="6841088" y="1892937"/>
            <a:ext cx="1781100" cy="13314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69" name="Google Shape;169;p33"/>
          <p:cNvSpPr txBox="1"/>
          <p:nvPr>
            <p:ph idx="1" type="body"/>
          </p:nvPr>
        </p:nvSpPr>
        <p:spPr>
          <a:xfrm>
            <a:off x="489485" y="537581"/>
            <a:ext cx="1796700" cy="744300"/>
          </a:xfrm>
          <a:prstGeom prst="rect">
            <a:avLst/>
          </a:prstGeom>
          <a:noFill/>
          <a:ln>
            <a:noFill/>
          </a:ln>
        </p:spPr>
        <p:txBody>
          <a:bodyPr anchorCtr="0" anchor="t" bIns="34300" lIns="34300" spcFirstLastPara="1" rIns="34300" wrap="square" tIns="34300"/>
          <a:lstStyle>
            <a:lvl1pPr indent="-228600" lvl="0" marL="457200" marR="0" rtl="0" algn="l">
              <a:lnSpc>
                <a:spcPct val="90000"/>
              </a:lnSpc>
              <a:spcBef>
                <a:spcPts val="800"/>
              </a:spcBef>
              <a:spcAft>
                <a:spcPts val="0"/>
              </a:spcAft>
              <a:buClr>
                <a:schemeClr val="dk2"/>
              </a:buClr>
              <a:buSzPts val="2400"/>
              <a:buFont typeface="Arial"/>
              <a:buNone/>
              <a:defRPr b="0" i="0" sz="24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70" name="Google Shape;170;p33"/>
          <p:cNvSpPr/>
          <p:nvPr/>
        </p:nvSpPr>
        <p:spPr>
          <a:xfrm>
            <a:off x="504811" y="3224450"/>
            <a:ext cx="1781100" cy="1204500"/>
          </a:xfrm>
          <a:prstGeom prst="rect">
            <a:avLst/>
          </a:prstGeom>
          <a:solidFill>
            <a:schemeClr val="lt1"/>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1" i="0" sz="700" u="none" cap="none" strike="noStrike">
              <a:solidFill>
                <a:schemeClr val="lt1"/>
              </a:solidFill>
              <a:latin typeface="Avenir"/>
              <a:ea typeface="Avenir"/>
              <a:cs typeface="Avenir"/>
              <a:sym typeface="Avenir"/>
            </a:endParaRPr>
          </a:p>
        </p:txBody>
      </p:sp>
      <p:sp>
        <p:nvSpPr>
          <p:cNvPr id="171" name="Google Shape;171;p33"/>
          <p:cNvSpPr/>
          <p:nvPr/>
        </p:nvSpPr>
        <p:spPr>
          <a:xfrm>
            <a:off x="2616903" y="3224450"/>
            <a:ext cx="1781100" cy="1204500"/>
          </a:xfrm>
          <a:prstGeom prst="rect">
            <a:avLst/>
          </a:prstGeom>
          <a:solidFill>
            <a:schemeClr val="lt1"/>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
        <p:nvSpPr>
          <p:cNvPr id="172" name="Google Shape;172;p33"/>
          <p:cNvSpPr/>
          <p:nvPr/>
        </p:nvSpPr>
        <p:spPr>
          <a:xfrm>
            <a:off x="4728996" y="3224450"/>
            <a:ext cx="1781100" cy="1204500"/>
          </a:xfrm>
          <a:prstGeom prst="rect">
            <a:avLst/>
          </a:prstGeom>
          <a:solidFill>
            <a:schemeClr val="lt1"/>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
        <p:nvSpPr>
          <p:cNvPr id="173" name="Google Shape;173;p33"/>
          <p:cNvSpPr/>
          <p:nvPr/>
        </p:nvSpPr>
        <p:spPr>
          <a:xfrm>
            <a:off x="6841088" y="3224450"/>
            <a:ext cx="1781100" cy="1204500"/>
          </a:xfrm>
          <a:prstGeom prst="rect">
            <a:avLst/>
          </a:prstGeom>
          <a:solidFill>
            <a:schemeClr val="lt1"/>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venir"/>
              <a:ea typeface="Avenir"/>
              <a:cs typeface="Avenir"/>
              <a:sym typeface="Avenir"/>
            </a:endParaRPr>
          </a:p>
        </p:txBody>
      </p:sp>
      <p:sp>
        <p:nvSpPr>
          <p:cNvPr id="174" name="Google Shape;174;p33"/>
          <p:cNvSpPr/>
          <p:nvPr/>
        </p:nvSpPr>
        <p:spPr>
          <a:xfrm flipH="1" rot="10800000">
            <a:off x="1176022" y="3007823"/>
            <a:ext cx="420900" cy="420600"/>
          </a:xfrm>
          <a:prstGeom prst="ellipse">
            <a:avLst/>
          </a:prstGeom>
          <a:solidFill>
            <a:schemeClr val="accent2"/>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
        <p:nvSpPr>
          <p:cNvPr id="175" name="Google Shape;175;p33"/>
          <p:cNvSpPr/>
          <p:nvPr/>
        </p:nvSpPr>
        <p:spPr>
          <a:xfrm flipH="1" rot="10800000">
            <a:off x="5409203" y="3007823"/>
            <a:ext cx="420900" cy="420600"/>
          </a:xfrm>
          <a:prstGeom prst="ellipse">
            <a:avLst/>
          </a:prstGeom>
          <a:solidFill>
            <a:schemeClr val="accent2"/>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
        <p:nvSpPr>
          <p:cNvPr id="176" name="Google Shape;176;p33"/>
          <p:cNvSpPr/>
          <p:nvPr/>
        </p:nvSpPr>
        <p:spPr>
          <a:xfrm flipH="1" rot="10800000">
            <a:off x="7521295" y="3007823"/>
            <a:ext cx="420900" cy="420600"/>
          </a:xfrm>
          <a:prstGeom prst="ellipse">
            <a:avLst/>
          </a:prstGeom>
          <a:solidFill>
            <a:schemeClr val="accent2"/>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
        <p:nvSpPr>
          <p:cNvPr id="177" name="Google Shape;177;p33"/>
          <p:cNvSpPr txBox="1"/>
          <p:nvPr>
            <p:ph idx="6" type="body"/>
          </p:nvPr>
        </p:nvSpPr>
        <p:spPr>
          <a:xfrm>
            <a:off x="856506" y="3595858"/>
            <a:ext cx="1059900" cy="342900"/>
          </a:xfrm>
          <a:prstGeom prst="rect">
            <a:avLst/>
          </a:prstGeom>
          <a:noFill/>
          <a:ln>
            <a:noFill/>
          </a:ln>
        </p:spPr>
        <p:txBody>
          <a:bodyPr anchorCtr="0" anchor="t" bIns="34300" lIns="34300" spcFirstLastPara="1" rIns="34300" wrap="square" tIns="34300"/>
          <a:lstStyle>
            <a:lvl1pPr indent="-228600" lvl="0" marL="457200" marR="0" rtl="0" algn="ctr">
              <a:lnSpc>
                <a:spcPct val="90000"/>
              </a:lnSpc>
              <a:spcBef>
                <a:spcPts val="800"/>
              </a:spcBef>
              <a:spcAft>
                <a:spcPts val="0"/>
              </a:spcAft>
              <a:buClr>
                <a:schemeClr val="dk2"/>
              </a:buClr>
              <a:buSzPts val="1100"/>
              <a:buFont typeface="Arial"/>
              <a:buNone/>
              <a:defRPr b="1" i="0" sz="11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78" name="Google Shape;178;p33"/>
          <p:cNvSpPr txBox="1"/>
          <p:nvPr>
            <p:ph idx="7" type="body"/>
          </p:nvPr>
        </p:nvSpPr>
        <p:spPr>
          <a:xfrm>
            <a:off x="627492" y="3763233"/>
            <a:ext cx="1518000" cy="665700"/>
          </a:xfrm>
          <a:prstGeom prst="rect">
            <a:avLst/>
          </a:prstGeom>
          <a:noFill/>
          <a:ln>
            <a:noFill/>
          </a:ln>
        </p:spPr>
        <p:txBody>
          <a:bodyPr anchorCtr="0" anchor="t" bIns="34300" lIns="34300" spcFirstLastPara="1" rIns="34300" wrap="square" tIns="34300"/>
          <a:lstStyle>
            <a:lvl1pPr indent="-228600" lvl="0" marL="457200" marR="0" rtl="0" algn="ctr">
              <a:lnSpc>
                <a:spcPct val="150000"/>
              </a:lnSpc>
              <a:spcBef>
                <a:spcPts val="8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79" name="Google Shape;179;p33"/>
          <p:cNvSpPr/>
          <p:nvPr/>
        </p:nvSpPr>
        <p:spPr>
          <a:xfrm flipH="1" rot="10800000">
            <a:off x="3306340" y="3007823"/>
            <a:ext cx="420900" cy="420600"/>
          </a:xfrm>
          <a:prstGeom prst="ellipse">
            <a:avLst/>
          </a:prstGeom>
          <a:solidFill>
            <a:schemeClr val="accent2"/>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
        <p:nvSpPr>
          <p:cNvPr id="180" name="Google Shape;180;p33"/>
          <p:cNvSpPr txBox="1"/>
          <p:nvPr>
            <p:ph idx="8" type="body"/>
          </p:nvPr>
        </p:nvSpPr>
        <p:spPr>
          <a:xfrm>
            <a:off x="7201778" y="3595858"/>
            <a:ext cx="1059900" cy="342900"/>
          </a:xfrm>
          <a:prstGeom prst="rect">
            <a:avLst/>
          </a:prstGeom>
          <a:noFill/>
          <a:ln>
            <a:noFill/>
          </a:ln>
        </p:spPr>
        <p:txBody>
          <a:bodyPr anchorCtr="0" anchor="t" bIns="34300" lIns="34300" spcFirstLastPara="1" rIns="34300" wrap="square" tIns="34300"/>
          <a:lstStyle>
            <a:lvl1pPr indent="-228600" lvl="0" marL="457200" marR="0" rtl="0" algn="ctr">
              <a:lnSpc>
                <a:spcPct val="90000"/>
              </a:lnSpc>
              <a:spcBef>
                <a:spcPts val="800"/>
              </a:spcBef>
              <a:spcAft>
                <a:spcPts val="0"/>
              </a:spcAft>
              <a:buClr>
                <a:schemeClr val="dk2"/>
              </a:buClr>
              <a:buSzPts val="1100"/>
              <a:buFont typeface="Arial"/>
              <a:buNone/>
              <a:defRPr b="1" i="0" sz="11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81" name="Google Shape;181;p33"/>
          <p:cNvSpPr txBox="1"/>
          <p:nvPr>
            <p:ph idx="9" type="body"/>
          </p:nvPr>
        </p:nvSpPr>
        <p:spPr>
          <a:xfrm>
            <a:off x="2977594" y="3596981"/>
            <a:ext cx="1059900" cy="342900"/>
          </a:xfrm>
          <a:prstGeom prst="rect">
            <a:avLst/>
          </a:prstGeom>
          <a:noFill/>
          <a:ln>
            <a:noFill/>
          </a:ln>
        </p:spPr>
        <p:txBody>
          <a:bodyPr anchorCtr="0" anchor="t" bIns="34300" lIns="34300" spcFirstLastPara="1" rIns="34300" wrap="square" tIns="34300"/>
          <a:lstStyle>
            <a:lvl1pPr indent="-228600" lvl="0" marL="457200" marR="0" rtl="0" algn="ctr">
              <a:lnSpc>
                <a:spcPct val="90000"/>
              </a:lnSpc>
              <a:spcBef>
                <a:spcPts val="800"/>
              </a:spcBef>
              <a:spcAft>
                <a:spcPts val="0"/>
              </a:spcAft>
              <a:buClr>
                <a:schemeClr val="dk2"/>
              </a:buClr>
              <a:buSzPts val="1100"/>
              <a:buFont typeface="Arial"/>
              <a:buNone/>
              <a:defRPr b="1" i="0" sz="11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82" name="Google Shape;182;p33"/>
          <p:cNvSpPr txBox="1"/>
          <p:nvPr>
            <p:ph idx="13" type="body"/>
          </p:nvPr>
        </p:nvSpPr>
        <p:spPr>
          <a:xfrm>
            <a:off x="5085831" y="3598104"/>
            <a:ext cx="1059900" cy="342900"/>
          </a:xfrm>
          <a:prstGeom prst="rect">
            <a:avLst/>
          </a:prstGeom>
          <a:noFill/>
          <a:ln>
            <a:noFill/>
          </a:ln>
        </p:spPr>
        <p:txBody>
          <a:bodyPr anchorCtr="0" anchor="t" bIns="34300" lIns="34300" spcFirstLastPara="1" rIns="34300" wrap="square" tIns="34300"/>
          <a:lstStyle>
            <a:lvl1pPr indent="-228600" lvl="0" marL="457200" marR="0" rtl="0" algn="ctr">
              <a:lnSpc>
                <a:spcPct val="90000"/>
              </a:lnSpc>
              <a:spcBef>
                <a:spcPts val="800"/>
              </a:spcBef>
              <a:spcAft>
                <a:spcPts val="0"/>
              </a:spcAft>
              <a:buClr>
                <a:schemeClr val="dk2"/>
              </a:buClr>
              <a:buSzPts val="1100"/>
              <a:buFont typeface="Arial"/>
              <a:buNone/>
              <a:defRPr b="1" i="0" sz="11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83" name="Google Shape;183;p33"/>
          <p:cNvSpPr txBox="1"/>
          <p:nvPr>
            <p:ph idx="14" type="body"/>
          </p:nvPr>
        </p:nvSpPr>
        <p:spPr>
          <a:xfrm>
            <a:off x="2977594" y="597864"/>
            <a:ext cx="5733900" cy="616500"/>
          </a:xfrm>
          <a:prstGeom prst="rect">
            <a:avLst/>
          </a:prstGeom>
          <a:noFill/>
          <a:ln>
            <a:noFill/>
          </a:ln>
        </p:spPr>
        <p:txBody>
          <a:bodyPr anchorCtr="0" anchor="t" bIns="34300" lIns="34300" spcFirstLastPara="1" rIns="34300" wrap="square" tIns="34300"/>
          <a:lstStyle>
            <a:lvl1pPr indent="-228600" lvl="0" marL="457200" marR="0" rtl="0" algn="l">
              <a:lnSpc>
                <a:spcPct val="150000"/>
              </a:lnSpc>
              <a:spcBef>
                <a:spcPts val="8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1pPr>
            <a:lvl2pPr indent="-304800" lvl="1" marL="914400" marR="0" rtl="0" algn="l">
              <a:lnSpc>
                <a:spcPct val="90000"/>
              </a:lnSpc>
              <a:spcBef>
                <a:spcPts val="8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84" name="Google Shape;184;p33"/>
          <p:cNvSpPr txBox="1"/>
          <p:nvPr>
            <p:ph idx="15" type="body"/>
          </p:nvPr>
        </p:nvSpPr>
        <p:spPr>
          <a:xfrm>
            <a:off x="6972765" y="3767308"/>
            <a:ext cx="1518000" cy="661500"/>
          </a:xfrm>
          <a:prstGeom prst="rect">
            <a:avLst/>
          </a:prstGeom>
          <a:noFill/>
          <a:ln>
            <a:noFill/>
          </a:ln>
        </p:spPr>
        <p:txBody>
          <a:bodyPr anchorCtr="0" anchor="t" bIns="34300" lIns="34300" spcFirstLastPara="1" rIns="34300" wrap="square" tIns="34300"/>
          <a:lstStyle>
            <a:lvl1pPr indent="-228600" lvl="0" marL="457200" marR="0" rtl="0" algn="ctr">
              <a:lnSpc>
                <a:spcPct val="150000"/>
              </a:lnSpc>
              <a:spcBef>
                <a:spcPts val="8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85" name="Google Shape;185;p33"/>
          <p:cNvSpPr txBox="1"/>
          <p:nvPr>
            <p:ph idx="16" type="body"/>
          </p:nvPr>
        </p:nvSpPr>
        <p:spPr>
          <a:xfrm>
            <a:off x="2757810" y="3767308"/>
            <a:ext cx="1518000" cy="661500"/>
          </a:xfrm>
          <a:prstGeom prst="rect">
            <a:avLst/>
          </a:prstGeom>
          <a:noFill/>
          <a:ln>
            <a:noFill/>
          </a:ln>
        </p:spPr>
        <p:txBody>
          <a:bodyPr anchorCtr="0" anchor="t" bIns="34300" lIns="34300" spcFirstLastPara="1" rIns="34300" wrap="square" tIns="34300"/>
          <a:lstStyle>
            <a:lvl1pPr indent="-228600" lvl="0" marL="457200" marR="0" rtl="0" algn="ctr">
              <a:lnSpc>
                <a:spcPct val="150000"/>
              </a:lnSpc>
              <a:spcBef>
                <a:spcPts val="8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86" name="Google Shape;186;p33"/>
          <p:cNvSpPr txBox="1"/>
          <p:nvPr>
            <p:ph idx="17" type="body"/>
          </p:nvPr>
        </p:nvSpPr>
        <p:spPr>
          <a:xfrm>
            <a:off x="4856818" y="3763233"/>
            <a:ext cx="1518000" cy="665700"/>
          </a:xfrm>
          <a:prstGeom prst="rect">
            <a:avLst/>
          </a:prstGeom>
          <a:noFill/>
          <a:ln>
            <a:noFill/>
          </a:ln>
        </p:spPr>
        <p:txBody>
          <a:bodyPr anchorCtr="0" anchor="t" bIns="34300" lIns="34300" spcFirstLastPara="1" rIns="34300" wrap="square" tIns="34300"/>
          <a:lstStyle>
            <a:lvl1pPr indent="-228600" lvl="0" marL="457200" marR="0" rtl="0" algn="ctr">
              <a:lnSpc>
                <a:spcPct val="150000"/>
              </a:lnSpc>
              <a:spcBef>
                <a:spcPts val="8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87" name="Google Shape;187;p33"/>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cxnSp>
        <p:nvCxnSpPr>
          <p:cNvPr id="188" name="Google Shape;188;p33"/>
          <p:cNvCxnSpPr/>
          <p:nvPr/>
        </p:nvCxnSpPr>
        <p:spPr>
          <a:xfrm>
            <a:off x="2616903" y="537581"/>
            <a:ext cx="0" cy="744300"/>
          </a:xfrm>
          <a:prstGeom prst="straightConnector1">
            <a:avLst/>
          </a:prstGeom>
          <a:noFill/>
          <a:ln cap="flat" cmpd="sng" w="635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w  4 up Photos">
  <p:cSld name="Case Study  w  4 up Photos">
    <p:spTree>
      <p:nvGrpSpPr>
        <p:cNvPr id="189" name="Shape 189"/>
        <p:cNvGrpSpPr/>
        <p:nvPr/>
      </p:nvGrpSpPr>
      <p:grpSpPr>
        <a:xfrm>
          <a:off x="0" y="0"/>
          <a:ext cx="0" cy="0"/>
          <a:chOff x="0" y="0"/>
          <a:chExt cx="0" cy="0"/>
        </a:xfrm>
      </p:grpSpPr>
      <p:sp>
        <p:nvSpPr>
          <p:cNvPr id="190" name="Google Shape;190;p34"/>
          <p:cNvSpPr/>
          <p:nvPr>
            <p:ph idx="2" type="pic"/>
          </p:nvPr>
        </p:nvSpPr>
        <p:spPr>
          <a:xfrm>
            <a:off x="2382844" y="2645874"/>
            <a:ext cx="1714800" cy="17145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500"/>
              <a:buFont typeface="Arial"/>
              <a:buNone/>
              <a:defRPr b="0" i="0" sz="15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91" name="Google Shape;191;p34"/>
          <p:cNvSpPr/>
          <p:nvPr>
            <p:ph idx="3" type="pic"/>
          </p:nvPr>
        </p:nvSpPr>
        <p:spPr>
          <a:xfrm>
            <a:off x="584749" y="2649239"/>
            <a:ext cx="1714800" cy="17145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500"/>
              <a:buFont typeface="Arial"/>
              <a:buNone/>
              <a:defRPr b="0" i="0" sz="15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92" name="Google Shape;192;p34"/>
          <p:cNvSpPr/>
          <p:nvPr>
            <p:ph idx="4" type="pic"/>
          </p:nvPr>
        </p:nvSpPr>
        <p:spPr>
          <a:xfrm>
            <a:off x="2382844" y="857250"/>
            <a:ext cx="1714800" cy="17145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500"/>
              <a:buFont typeface="Arial"/>
              <a:buNone/>
              <a:defRPr b="0" i="0" sz="15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93" name="Google Shape;193;p34"/>
          <p:cNvSpPr/>
          <p:nvPr>
            <p:ph idx="5" type="pic"/>
          </p:nvPr>
        </p:nvSpPr>
        <p:spPr>
          <a:xfrm>
            <a:off x="584749" y="860615"/>
            <a:ext cx="1714800" cy="17145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500"/>
              <a:buFont typeface="Arial"/>
              <a:buNone/>
              <a:defRPr b="0" i="0" sz="15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94" name="Google Shape;194;p34"/>
          <p:cNvSpPr txBox="1"/>
          <p:nvPr>
            <p:ph type="title"/>
          </p:nvPr>
        </p:nvSpPr>
        <p:spPr>
          <a:xfrm>
            <a:off x="4989097" y="557213"/>
            <a:ext cx="3727200" cy="1425300"/>
          </a:xfrm>
          <a:prstGeom prst="rect">
            <a:avLst/>
          </a:prstGeom>
          <a:noFill/>
          <a:ln>
            <a:noFill/>
          </a:ln>
        </p:spPr>
        <p:txBody>
          <a:bodyPr anchorCtr="0" anchor="b" bIns="34300" lIns="34300" spcFirstLastPara="1" rIns="34300" wrap="square" tIns="34300"/>
          <a:lstStyle>
            <a:lvl1pPr lvl="0" marR="0" rtl="0" algn="ctr">
              <a:lnSpc>
                <a:spcPct val="120000"/>
              </a:lnSpc>
              <a:spcBef>
                <a:spcPts val="0"/>
              </a:spcBef>
              <a:spcAft>
                <a:spcPts val="0"/>
              </a:spcAft>
              <a:buClr>
                <a:schemeClr val="dk2"/>
              </a:buClr>
              <a:buSzPts val="2400"/>
              <a:buFont typeface="Avenir"/>
              <a:buNone/>
              <a:defRPr b="0" i="0" sz="2400" u="none" cap="none" strike="noStrike">
                <a:solidFill>
                  <a:schemeClr val="dk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195" name="Google Shape;195;p34"/>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
        <p:nvSpPr>
          <p:cNvPr id="196" name="Google Shape;196;p34"/>
          <p:cNvSpPr txBox="1"/>
          <p:nvPr>
            <p:ph idx="1" type="body"/>
          </p:nvPr>
        </p:nvSpPr>
        <p:spPr>
          <a:xfrm>
            <a:off x="4989097" y="2764959"/>
            <a:ext cx="3727200" cy="1581300"/>
          </a:xfrm>
          <a:prstGeom prst="rect">
            <a:avLst/>
          </a:prstGeom>
          <a:noFill/>
          <a:ln>
            <a:noFill/>
          </a:ln>
        </p:spPr>
        <p:txBody>
          <a:bodyPr anchorCtr="0" anchor="t" bIns="34300" lIns="34300" spcFirstLastPara="1" rIns="34300" wrap="square" tIns="34300"/>
          <a:lstStyle>
            <a:lvl1pPr indent="-228600" lvl="0" marL="457200" marR="0" rtl="0" algn="ctr">
              <a:lnSpc>
                <a:spcPct val="150000"/>
              </a:lnSpc>
              <a:spcBef>
                <a:spcPts val="800"/>
              </a:spcBef>
              <a:spcAft>
                <a:spcPts val="0"/>
              </a:spcAft>
              <a:buClr>
                <a:schemeClr val="accent1"/>
              </a:buClr>
              <a:buSzPts val="900"/>
              <a:buFont typeface="Avenir"/>
              <a:buNone/>
              <a:defRPr b="0" i="0" sz="900" u="none" cap="none" strike="noStrike">
                <a:solidFill>
                  <a:schemeClr val="dk2"/>
                </a:solidFill>
                <a:latin typeface="Avenir"/>
                <a:ea typeface="Avenir"/>
                <a:cs typeface="Avenir"/>
                <a:sym typeface="Avenir"/>
              </a:defRPr>
            </a:lvl1pPr>
            <a:lvl2pPr indent="-228600" lvl="1" marL="914400" marR="0" rtl="0" algn="l">
              <a:lnSpc>
                <a:spcPct val="90000"/>
              </a:lnSpc>
              <a:spcBef>
                <a:spcPts val="8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197" name="Google Shape;197;p34"/>
          <p:cNvSpPr txBox="1"/>
          <p:nvPr>
            <p:ph idx="6" type="body"/>
          </p:nvPr>
        </p:nvSpPr>
        <p:spPr>
          <a:xfrm>
            <a:off x="4989097" y="2245995"/>
            <a:ext cx="3727200" cy="403200"/>
          </a:xfrm>
          <a:prstGeom prst="rect">
            <a:avLst/>
          </a:prstGeom>
          <a:noFill/>
          <a:ln>
            <a:noFill/>
          </a:ln>
        </p:spPr>
        <p:txBody>
          <a:bodyPr anchorCtr="0" anchor="t" bIns="34300" lIns="34300" spcFirstLastPara="1" rIns="34300" wrap="square" tIns="34300"/>
          <a:lstStyle>
            <a:lvl1pPr indent="-228600" lvl="0" marL="457200" marR="0" rtl="0" algn="ctr">
              <a:lnSpc>
                <a:spcPct val="135625"/>
              </a:lnSpc>
              <a:spcBef>
                <a:spcPts val="8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cxnSp>
        <p:nvCxnSpPr>
          <p:cNvPr id="198" name="Google Shape;198;p34"/>
          <p:cNvCxnSpPr/>
          <p:nvPr/>
        </p:nvCxnSpPr>
        <p:spPr>
          <a:xfrm>
            <a:off x="6633182" y="2100263"/>
            <a:ext cx="439200" cy="0"/>
          </a:xfrm>
          <a:prstGeom prst="straightConnector1">
            <a:avLst/>
          </a:prstGeom>
          <a:noFill/>
          <a:ln cap="flat" cmpd="sng" w="635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w Image Layout">
  <p:cSld name="Case Study  w Image Layout">
    <p:spTree>
      <p:nvGrpSpPr>
        <p:cNvPr id="199" name="Shape 199"/>
        <p:cNvGrpSpPr/>
        <p:nvPr/>
      </p:nvGrpSpPr>
      <p:grpSpPr>
        <a:xfrm>
          <a:off x="0" y="0"/>
          <a:ext cx="0" cy="0"/>
          <a:chOff x="0" y="0"/>
          <a:chExt cx="0" cy="0"/>
        </a:xfrm>
      </p:grpSpPr>
      <p:sp>
        <p:nvSpPr>
          <p:cNvPr id="200" name="Google Shape;200;p35"/>
          <p:cNvSpPr/>
          <p:nvPr/>
        </p:nvSpPr>
        <p:spPr>
          <a:xfrm>
            <a:off x="0" y="0"/>
            <a:ext cx="9144000" cy="4697100"/>
          </a:xfrm>
          <a:prstGeom prst="rect">
            <a:avLst/>
          </a:prstGeom>
          <a:solidFill>
            <a:srgbClr val="303A3E"/>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
        <p:nvSpPr>
          <p:cNvPr id="201" name="Google Shape;201;p35"/>
          <p:cNvSpPr txBox="1"/>
          <p:nvPr>
            <p:ph type="title"/>
          </p:nvPr>
        </p:nvSpPr>
        <p:spPr>
          <a:xfrm>
            <a:off x="500405" y="558927"/>
            <a:ext cx="3727200" cy="1425300"/>
          </a:xfrm>
          <a:prstGeom prst="rect">
            <a:avLst/>
          </a:prstGeom>
          <a:noFill/>
          <a:ln>
            <a:noFill/>
          </a:ln>
        </p:spPr>
        <p:txBody>
          <a:bodyPr anchorCtr="0" anchor="b" bIns="34300" lIns="34300" spcFirstLastPara="1" rIns="34300" wrap="square" tIns="34300"/>
          <a:lstStyle>
            <a:lvl1pPr lvl="0" marR="0" rtl="0" algn="ctr">
              <a:lnSpc>
                <a:spcPct val="120000"/>
              </a:lnSpc>
              <a:spcBef>
                <a:spcPts val="0"/>
              </a:spcBef>
              <a:spcAft>
                <a:spcPts val="0"/>
              </a:spcAft>
              <a:buClr>
                <a:schemeClr val="lt2"/>
              </a:buClr>
              <a:buSzPts val="2400"/>
              <a:buFont typeface="Avenir"/>
              <a:buNone/>
              <a:defRPr b="0" i="0" sz="2400" u="none" cap="none" strike="noStrike">
                <a:solidFill>
                  <a:schemeClr val="lt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202" name="Google Shape;202;p35"/>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
        <p:nvSpPr>
          <p:cNvPr id="203" name="Google Shape;203;p35"/>
          <p:cNvSpPr txBox="1"/>
          <p:nvPr>
            <p:ph idx="1" type="body"/>
          </p:nvPr>
        </p:nvSpPr>
        <p:spPr>
          <a:xfrm>
            <a:off x="500405" y="2737401"/>
            <a:ext cx="3727200" cy="1581300"/>
          </a:xfrm>
          <a:prstGeom prst="rect">
            <a:avLst/>
          </a:prstGeom>
          <a:noFill/>
          <a:ln>
            <a:noFill/>
          </a:ln>
        </p:spPr>
        <p:txBody>
          <a:bodyPr anchorCtr="0" anchor="t" bIns="34300" lIns="34300" spcFirstLastPara="1" rIns="34300" wrap="square" tIns="34300"/>
          <a:lstStyle>
            <a:lvl1pPr indent="-228600" lvl="0" marL="457200" marR="0" rtl="0" algn="ctr">
              <a:lnSpc>
                <a:spcPct val="150000"/>
              </a:lnSpc>
              <a:spcBef>
                <a:spcPts val="800"/>
              </a:spcBef>
              <a:spcAft>
                <a:spcPts val="0"/>
              </a:spcAft>
              <a:buClr>
                <a:schemeClr val="accent1"/>
              </a:buClr>
              <a:buSzPts val="900"/>
              <a:buFont typeface="Avenir"/>
              <a:buNone/>
              <a:defRPr b="0" i="0" sz="900" u="none" cap="none" strike="noStrike">
                <a:solidFill>
                  <a:schemeClr val="lt2"/>
                </a:solidFill>
                <a:latin typeface="Avenir"/>
                <a:ea typeface="Avenir"/>
                <a:cs typeface="Avenir"/>
                <a:sym typeface="Avenir"/>
              </a:defRPr>
            </a:lvl1pPr>
            <a:lvl2pPr indent="-228600" lvl="1" marL="914400" marR="0" rtl="0" algn="l">
              <a:lnSpc>
                <a:spcPct val="90000"/>
              </a:lnSpc>
              <a:spcBef>
                <a:spcPts val="8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04" name="Google Shape;204;p35"/>
          <p:cNvSpPr/>
          <p:nvPr>
            <p:ph idx="2" type="pic"/>
          </p:nvPr>
        </p:nvSpPr>
        <p:spPr>
          <a:xfrm>
            <a:off x="4950479" y="0"/>
            <a:ext cx="4193400" cy="51549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cxnSp>
        <p:nvCxnSpPr>
          <p:cNvPr id="205" name="Google Shape;205;p35"/>
          <p:cNvCxnSpPr/>
          <p:nvPr/>
        </p:nvCxnSpPr>
        <p:spPr>
          <a:xfrm>
            <a:off x="2128201" y="2100263"/>
            <a:ext cx="439200" cy="0"/>
          </a:xfrm>
          <a:prstGeom prst="straightConnector1">
            <a:avLst/>
          </a:prstGeom>
          <a:noFill/>
          <a:ln cap="flat" cmpd="sng" w="63500">
            <a:solidFill>
              <a:schemeClr val="accent1"/>
            </a:solidFill>
            <a:prstDash val="solid"/>
            <a:miter lim="800000"/>
            <a:headEnd len="sm" w="sm" type="none"/>
            <a:tailEnd len="sm" w="sm" type="none"/>
          </a:ln>
        </p:spPr>
      </p:cxnSp>
      <p:sp>
        <p:nvSpPr>
          <p:cNvPr id="206" name="Google Shape;206;p35"/>
          <p:cNvSpPr txBox="1"/>
          <p:nvPr>
            <p:ph idx="3" type="body"/>
          </p:nvPr>
        </p:nvSpPr>
        <p:spPr>
          <a:xfrm>
            <a:off x="502787" y="2245995"/>
            <a:ext cx="3727200" cy="491400"/>
          </a:xfrm>
          <a:prstGeom prst="rect">
            <a:avLst/>
          </a:prstGeom>
          <a:noFill/>
          <a:ln>
            <a:noFill/>
          </a:ln>
        </p:spPr>
        <p:txBody>
          <a:bodyPr anchorCtr="0" anchor="t" bIns="34300" lIns="34300" spcFirstLastPara="1" rIns="34300" wrap="square" tIns="34300"/>
          <a:lstStyle>
            <a:lvl1pPr indent="-228600" lvl="0" marL="457200" marR="0" rtl="0" algn="ctr">
              <a:lnSpc>
                <a:spcPct val="135625"/>
              </a:lnSpc>
              <a:spcBef>
                <a:spcPts val="800"/>
              </a:spcBef>
              <a:spcAft>
                <a:spcPts val="0"/>
              </a:spcAft>
              <a:buClr>
                <a:schemeClr val="lt1"/>
              </a:buClr>
              <a:buSzPts val="1200"/>
              <a:buFont typeface="Arial"/>
              <a:buNone/>
              <a:defRPr b="0" i="0" sz="1200" u="none" cap="none" strike="noStrike">
                <a:solidFill>
                  <a:schemeClr val="lt1"/>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Right_ 3 up photos layered">
  <p:cSld name="Text Right_ 3 up photos layered">
    <p:spTree>
      <p:nvGrpSpPr>
        <p:cNvPr id="207" name="Shape 207"/>
        <p:cNvGrpSpPr/>
        <p:nvPr/>
      </p:nvGrpSpPr>
      <p:grpSpPr>
        <a:xfrm>
          <a:off x="0" y="0"/>
          <a:ext cx="0" cy="0"/>
          <a:chOff x="0" y="0"/>
          <a:chExt cx="0" cy="0"/>
        </a:xfrm>
      </p:grpSpPr>
      <p:sp>
        <p:nvSpPr>
          <p:cNvPr id="208" name="Google Shape;208;p36"/>
          <p:cNvSpPr txBox="1"/>
          <p:nvPr>
            <p:ph idx="1" type="body"/>
          </p:nvPr>
        </p:nvSpPr>
        <p:spPr>
          <a:xfrm>
            <a:off x="4943572" y="825818"/>
            <a:ext cx="3572700" cy="1128600"/>
          </a:xfrm>
          <a:prstGeom prst="rect">
            <a:avLst/>
          </a:prstGeom>
          <a:noFill/>
          <a:ln>
            <a:noFill/>
          </a:ln>
        </p:spPr>
        <p:txBody>
          <a:bodyPr anchorCtr="0" anchor="b" bIns="34300" lIns="34300" spcFirstLastPara="1" rIns="34300" wrap="square" tIns="34300"/>
          <a:lstStyle>
            <a:lvl1pPr indent="-228600" lvl="0" marL="457200" marR="0" rtl="0" algn="l">
              <a:lnSpc>
                <a:spcPct val="90000"/>
              </a:lnSpc>
              <a:spcBef>
                <a:spcPts val="800"/>
              </a:spcBef>
              <a:spcAft>
                <a:spcPts val="0"/>
              </a:spcAft>
              <a:buClr>
                <a:schemeClr val="dk2"/>
              </a:buClr>
              <a:buSzPts val="2400"/>
              <a:buFont typeface="Arial"/>
              <a:buNone/>
              <a:defRPr b="0" i="0" sz="2400" u="none" cap="none" strike="noStrike">
                <a:solidFill>
                  <a:schemeClr val="dk2"/>
                </a:solidFill>
                <a:latin typeface="Avenir"/>
                <a:ea typeface="Avenir"/>
                <a:cs typeface="Avenir"/>
                <a:sym typeface="Avenir"/>
              </a:defRPr>
            </a:lvl1pPr>
            <a:lvl2pPr indent="-228600" lvl="1" marL="914400" marR="0" rtl="0" algn="l">
              <a:lnSpc>
                <a:spcPct val="90000"/>
              </a:lnSpc>
              <a:spcBef>
                <a:spcPts val="400"/>
              </a:spcBef>
              <a:spcAft>
                <a:spcPts val="0"/>
              </a:spcAft>
              <a:buClr>
                <a:schemeClr val="dk2"/>
              </a:buClr>
              <a:buSzPts val="2400"/>
              <a:buFont typeface="Arial"/>
              <a:buNone/>
              <a:defRPr b="0" i="0" sz="24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2400"/>
              <a:buFont typeface="Arial"/>
              <a:buNone/>
              <a:defRPr b="0" i="0" sz="24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2400"/>
              <a:buFont typeface="Arial"/>
              <a:buNone/>
              <a:defRPr b="0" i="0" sz="24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2400"/>
              <a:buFont typeface="Arial"/>
              <a:buNone/>
              <a:defRPr b="0" i="0" sz="24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09" name="Google Shape;209;p36"/>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
        <p:nvSpPr>
          <p:cNvPr id="210" name="Google Shape;210;p36"/>
          <p:cNvSpPr/>
          <p:nvPr>
            <p:ph idx="2" type="pic"/>
          </p:nvPr>
        </p:nvSpPr>
        <p:spPr>
          <a:xfrm>
            <a:off x="537468" y="447484"/>
            <a:ext cx="2186100" cy="3200700"/>
          </a:xfrm>
          <a:prstGeom prst="rect">
            <a:avLst/>
          </a:prstGeom>
          <a:solidFill>
            <a:srgbClr val="F2F2F2"/>
          </a:solidFill>
          <a:ln>
            <a:noFill/>
          </a:ln>
          <a:effectLst>
            <a:outerShdw blurRad="304800" rotWithShape="0" algn="tr" dir="8100000" dist="139700">
              <a:srgbClr val="000000">
                <a:alpha val="20000"/>
              </a:srgbClr>
            </a:outerShdw>
          </a:effectLst>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11" name="Google Shape;211;p36"/>
          <p:cNvSpPr/>
          <p:nvPr>
            <p:ph idx="3" type="pic"/>
          </p:nvPr>
        </p:nvSpPr>
        <p:spPr>
          <a:xfrm>
            <a:off x="1461736" y="1046598"/>
            <a:ext cx="2186100" cy="3200700"/>
          </a:xfrm>
          <a:prstGeom prst="rect">
            <a:avLst/>
          </a:prstGeom>
          <a:solidFill>
            <a:srgbClr val="F2F2F2"/>
          </a:solidFill>
          <a:ln>
            <a:noFill/>
          </a:ln>
          <a:effectLst>
            <a:outerShdw blurRad="304800" rotWithShape="0" algn="tr" dir="8100000" dist="139700">
              <a:srgbClr val="000000">
                <a:alpha val="20000"/>
              </a:srgbClr>
            </a:outerShdw>
          </a:effectLst>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12" name="Google Shape;212;p36"/>
          <p:cNvSpPr/>
          <p:nvPr>
            <p:ph idx="4" type="pic"/>
          </p:nvPr>
        </p:nvSpPr>
        <p:spPr>
          <a:xfrm>
            <a:off x="2384814" y="1645712"/>
            <a:ext cx="2186100" cy="3200700"/>
          </a:xfrm>
          <a:prstGeom prst="rect">
            <a:avLst/>
          </a:prstGeom>
          <a:solidFill>
            <a:srgbClr val="F2F2F2"/>
          </a:solidFill>
          <a:ln>
            <a:noFill/>
          </a:ln>
          <a:effectLst>
            <a:outerShdw blurRad="304800" rotWithShape="0" algn="tr" dir="8100000" dist="139700">
              <a:srgbClr val="000000">
                <a:alpha val="20000"/>
              </a:srgbClr>
            </a:outerShdw>
          </a:effectLst>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13" name="Google Shape;213;p36"/>
          <p:cNvSpPr txBox="1"/>
          <p:nvPr>
            <p:ph idx="5" type="body"/>
          </p:nvPr>
        </p:nvSpPr>
        <p:spPr>
          <a:xfrm>
            <a:off x="4989097" y="2764959"/>
            <a:ext cx="3727200" cy="1581300"/>
          </a:xfrm>
          <a:prstGeom prst="rect">
            <a:avLst/>
          </a:prstGeom>
          <a:noFill/>
          <a:ln>
            <a:noFill/>
          </a:ln>
        </p:spPr>
        <p:txBody>
          <a:bodyPr anchorCtr="0" anchor="t" bIns="34300" lIns="34300" spcFirstLastPara="1" rIns="34300" wrap="square" tIns="34300"/>
          <a:lstStyle>
            <a:lvl1pPr indent="-228600" lvl="0" marL="457200" marR="0" rtl="0" algn="l">
              <a:lnSpc>
                <a:spcPct val="150000"/>
              </a:lnSpc>
              <a:spcBef>
                <a:spcPts val="800"/>
              </a:spcBef>
              <a:spcAft>
                <a:spcPts val="0"/>
              </a:spcAft>
              <a:buClr>
                <a:schemeClr val="accent1"/>
              </a:buClr>
              <a:buSzPts val="900"/>
              <a:buFont typeface="Avenir"/>
              <a:buNone/>
              <a:defRPr b="0" i="0" sz="900" u="none" cap="none" strike="noStrike">
                <a:solidFill>
                  <a:schemeClr val="dk2"/>
                </a:solidFill>
                <a:latin typeface="Avenir"/>
                <a:ea typeface="Avenir"/>
                <a:cs typeface="Avenir"/>
                <a:sym typeface="Avenir"/>
              </a:defRPr>
            </a:lvl1pPr>
            <a:lvl2pPr indent="-228600" lvl="1" marL="914400" marR="0" rtl="0" algn="l">
              <a:lnSpc>
                <a:spcPct val="90000"/>
              </a:lnSpc>
              <a:spcBef>
                <a:spcPts val="8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14" name="Google Shape;214;p36"/>
          <p:cNvSpPr txBox="1"/>
          <p:nvPr>
            <p:ph idx="6" type="body"/>
          </p:nvPr>
        </p:nvSpPr>
        <p:spPr>
          <a:xfrm>
            <a:off x="4989097" y="2245995"/>
            <a:ext cx="3727200" cy="519000"/>
          </a:xfrm>
          <a:prstGeom prst="rect">
            <a:avLst/>
          </a:prstGeom>
          <a:noFill/>
          <a:ln>
            <a:noFill/>
          </a:ln>
        </p:spPr>
        <p:txBody>
          <a:bodyPr anchorCtr="0" anchor="t" bIns="34300" lIns="34300" spcFirstLastPara="1" rIns="34300" wrap="square" tIns="34300"/>
          <a:lstStyle>
            <a:lvl1pPr indent="-228600" lvl="0" marL="457200" marR="0" rtl="0" algn="l">
              <a:lnSpc>
                <a:spcPct val="135625"/>
              </a:lnSpc>
              <a:spcBef>
                <a:spcPts val="8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cxnSp>
        <p:nvCxnSpPr>
          <p:cNvPr id="215" name="Google Shape;215;p36"/>
          <p:cNvCxnSpPr/>
          <p:nvPr/>
        </p:nvCxnSpPr>
        <p:spPr>
          <a:xfrm>
            <a:off x="5043610" y="2100263"/>
            <a:ext cx="439200" cy="0"/>
          </a:xfrm>
          <a:prstGeom prst="straightConnector1">
            <a:avLst/>
          </a:prstGeom>
          <a:noFill/>
          <a:ln cap="flat" cmpd="sng" w="635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Right_Content Left">
  <p:cSld name="Text Right_Content Left">
    <p:spTree>
      <p:nvGrpSpPr>
        <p:cNvPr id="216" name="Shape 216"/>
        <p:cNvGrpSpPr/>
        <p:nvPr/>
      </p:nvGrpSpPr>
      <p:grpSpPr>
        <a:xfrm>
          <a:off x="0" y="0"/>
          <a:ext cx="0" cy="0"/>
          <a:chOff x="0" y="0"/>
          <a:chExt cx="0" cy="0"/>
        </a:xfrm>
      </p:grpSpPr>
      <p:sp>
        <p:nvSpPr>
          <p:cNvPr id="217" name="Google Shape;217;p37"/>
          <p:cNvSpPr txBox="1"/>
          <p:nvPr>
            <p:ph type="title"/>
          </p:nvPr>
        </p:nvSpPr>
        <p:spPr>
          <a:xfrm>
            <a:off x="500405" y="876757"/>
            <a:ext cx="3727200" cy="1425300"/>
          </a:xfrm>
          <a:prstGeom prst="rect">
            <a:avLst/>
          </a:prstGeom>
          <a:noFill/>
          <a:ln>
            <a:noFill/>
          </a:ln>
        </p:spPr>
        <p:txBody>
          <a:bodyPr anchorCtr="0" anchor="t" bIns="34300" lIns="34300" spcFirstLastPara="1" rIns="34300" wrap="square" tIns="34300"/>
          <a:lstStyle>
            <a:lvl1pPr lvl="0" marR="0" rtl="0" algn="l">
              <a:lnSpc>
                <a:spcPct val="120000"/>
              </a:lnSpc>
              <a:spcBef>
                <a:spcPts val="0"/>
              </a:spcBef>
              <a:spcAft>
                <a:spcPts val="0"/>
              </a:spcAft>
              <a:buClr>
                <a:schemeClr val="dk2"/>
              </a:buClr>
              <a:buSzPts val="2400"/>
              <a:buFont typeface="Avenir"/>
              <a:buNone/>
              <a:defRPr b="0" i="0" sz="2400" u="none" cap="none" strike="noStrike">
                <a:solidFill>
                  <a:schemeClr val="dk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218" name="Google Shape;218;p37"/>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cxnSp>
        <p:nvCxnSpPr>
          <p:cNvPr id="219" name="Google Shape;219;p37"/>
          <p:cNvCxnSpPr/>
          <p:nvPr/>
        </p:nvCxnSpPr>
        <p:spPr>
          <a:xfrm>
            <a:off x="560055" y="2244867"/>
            <a:ext cx="880200" cy="0"/>
          </a:xfrm>
          <a:prstGeom prst="straightConnector1">
            <a:avLst/>
          </a:prstGeom>
          <a:noFill/>
          <a:ln cap="flat" cmpd="sng" w="9525">
            <a:solidFill>
              <a:schemeClr val="lt1"/>
            </a:solidFill>
            <a:prstDash val="solid"/>
            <a:miter lim="800000"/>
            <a:headEnd len="sm" w="sm" type="none"/>
            <a:tailEnd len="sm" w="sm" type="none"/>
          </a:ln>
        </p:spPr>
      </p:cxnSp>
      <p:sp>
        <p:nvSpPr>
          <p:cNvPr id="220" name="Google Shape;220;p37"/>
          <p:cNvSpPr txBox="1"/>
          <p:nvPr>
            <p:ph idx="1" type="body"/>
          </p:nvPr>
        </p:nvSpPr>
        <p:spPr>
          <a:xfrm>
            <a:off x="500405" y="2512639"/>
            <a:ext cx="3727200" cy="1581300"/>
          </a:xfrm>
          <a:prstGeom prst="rect">
            <a:avLst/>
          </a:prstGeom>
          <a:noFill/>
          <a:ln>
            <a:noFill/>
          </a:ln>
        </p:spPr>
        <p:txBody>
          <a:bodyPr anchorCtr="0" anchor="t" bIns="34300" lIns="34300" spcFirstLastPara="1" rIns="34300" wrap="square" tIns="34300"/>
          <a:lstStyle>
            <a:lvl1pPr indent="-228600" lvl="0" marL="457200" marR="0" rtl="0" algn="l">
              <a:lnSpc>
                <a:spcPct val="150000"/>
              </a:lnSpc>
              <a:spcBef>
                <a:spcPts val="800"/>
              </a:spcBef>
              <a:spcAft>
                <a:spcPts val="0"/>
              </a:spcAft>
              <a:buClr>
                <a:schemeClr val="accent1"/>
              </a:buClr>
              <a:buSzPts val="900"/>
              <a:buFont typeface="Avenir"/>
              <a:buNone/>
              <a:defRPr b="0" i="0" sz="900" u="none" cap="none" strike="noStrike">
                <a:solidFill>
                  <a:schemeClr val="dk2"/>
                </a:solidFill>
                <a:latin typeface="Avenir"/>
                <a:ea typeface="Avenir"/>
                <a:cs typeface="Avenir"/>
                <a:sym typeface="Avenir"/>
              </a:defRPr>
            </a:lvl1pPr>
            <a:lvl2pPr indent="-228600" lvl="1" marL="914400" marR="0" rtl="0" algn="l">
              <a:lnSpc>
                <a:spcPct val="90000"/>
              </a:lnSpc>
              <a:spcBef>
                <a:spcPts val="8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21" name="Google Shape;221;p37"/>
          <p:cNvSpPr txBox="1"/>
          <p:nvPr>
            <p:ph idx="2" type="body"/>
          </p:nvPr>
        </p:nvSpPr>
        <p:spPr>
          <a:xfrm>
            <a:off x="500405" y="443627"/>
            <a:ext cx="3727200" cy="222600"/>
          </a:xfrm>
          <a:prstGeom prst="rect">
            <a:avLst/>
          </a:prstGeom>
          <a:noFill/>
          <a:ln>
            <a:noFill/>
          </a:ln>
        </p:spPr>
        <p:txBody>
          <a:bodyPr anchorCtr="0" anchor="t" bIns="34300" lIns="34300" spcFirstLastPara="1" rIns="34300" wrap="square" tIns="34300"/>
          <a:lstStyle>
            <a:lvl1pPr indent="-228600" lvl="0" marL="457200" marR="0" rtl="0" algn="l">
              <a:lnSpc>
                <a:spcPct val="200000"/>
              </a:lnSpc>
              <a:spcBef>
                <a:spcPts val="800"/>
              </a:spcBef>
              <a:spcAft>
                <a:spcPts val="0"/>
              </a:spcAft>
              <a:buClr>
                <a:schemeClr val="dk2"/>
              </a:buClr>
              <a:buSzPts val="700"/>
              <a:buFont typeface="Arial"/>
              <a:buNone/>
              <a:defRPr b="1" i="0" sz="700" u="none" cap="none" strike="noStrike">
                <a:solidFill>
                  <a:schemeClr val="dk2"/>
                </a:solidFill>
                <a:latin typeface="Avenir"/>
                <a:ea typeface="Avenir"/>
                <a:cs typeface="Avenir"/>
                <a:sym typeface="Avenir"/>
              </a:defRPr>
            </a:lvl1pPr>
            <a:lvl2pPr indent="-304800" lvl="1" marL="914400" marR="0" rtl="0" algn="l">
              <a:lnSpc>
                <a:spcPct val="90000"/>
              </a:lnSpc>
              <a:spcBef>
                <a:spcPts val="8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22" name="Google Shape;222;p37"/>
          <p:cNvSpPr/>
          <p:nvPr>
            <p:ph idx="3" type="pic"/>
          </p:nvPr>
        </p:nvSpPr>
        <p:spPr>
          <a:xfrm>
            <a:off x="4218633" y="443627"/>
            <a:ext cx="1403700" cy="16479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23" name="Google Shape;223;p37"/>
          <p:cNvSpPr/>
          <p:nvPr>
            <p:ph idx="4" type="pic"/>
          </p:nvPr>
        </p:nvSpPr>
        <p:spPr>
          <a:xfrm>
            <a:off x="5728603" y="443627"/>
            <a:ext cx="1403700" cy="16479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24" name="Google Shape;224;p37"/>
          <p:cNvSpPr/>
          <p:nvPr>
            <p:ph idx="5" type="pic"/>
          </p:nvPr>
        </p:nvSpPr>
        <p:spPr>
          <a:xfrm>
            <a:off x="7246393" y="451303"/>
            <a:ext cx="1403700" cy="16479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25" name="Google Shape;225;p37"/>
          <p:cNvSpPr/>
          <p:nvPr>
            <p:ph idx="6" type="pic"/>
          </p:nvPr>
        </p:nvSpPr>
        <p:spPr>
          <a:xfrm>
            <a:off x="4218633" y="2648991"/>
            <a:ext cx="1403700" cy="16479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26" name="Google Shape;226;p37"/>
          <p:cNvSpPr/>
          <p:nvPr>
            <p:ph idx="7" type="pic"/>
          </p:nvPr>
        </p:nvSpPr>
        <p:spPr>
          <a:xfrm>
            <a:off x="5728603" y="2648991"/>
            <a:ext cx="1403700" cy="16479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27" name="Google Shape;227;p37"/>
          <p:cNvSpPr/>
          <p:nvPr>
            <p:ph idx="8" type="pic"/>
          </p:nvPr>
        </p:nvSpPr>
        <p:spPr>
          <a:xfrm>
            <a:off x="7246393" y="2656666"/>
            <a:ext cx="1403700" cy="16479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cxnSp>
        <p:nvCxnSpPr>
          <p:cNvPr id="228" name="Google Shape;228;p37"/>
          <p:cNvCxnSpPr/>
          <p:nvPr/>
        </p:nvCxnSpPr>
        <p:spPr>
          <a:xfrm>
            <a:off x="560055" y="771525"/>
            <a:ext cx="439200" cy="0"/>
          </a:xfrm>
          <a:prstGeom prst="straightConnector1">
            <a:avLst/>
          </a:prstGeom>
          <a:noFill/>
          <a:ln cap="flat" cmpd="sng" w="635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lide">
  <p:cSld name="Quote Slide">
    <p:spTree>
      <p:nvGrpSpPr>
        <p:cNvPr id="229" name="Shape 229"/>
        <p:cNvGrpSpPr/>
        <p:nvPr/>
      </p:nvGrpSpPr>
      <p:grpSpPr>
        <a:xfrm>
          <a:off x="0" y="0"/>
          <a:ext cx="0" cy="0"/>
          <a:chOff x="0" y="0"/>
          <a:chExt cx="0" cy="0"/>
        </a:xfrm>
      </p:grpSpPr>
      <p:sp>
        <p:nvSpPr>
          <p:cNvPr id="230" name="Google Shape;230;p38"/>
          <p:cNvSpPr txBox="1"/>
          <p:nvPr>
            <p:ph type="title"/>
          </p:nvPr>
        </p:nvSpPr>
        <p:spPr>
          <a:xfrm>
            <a:off x="628650" y="154305"/>
            <a:ext cx="7886700" cy="994200"/>
          </a:xfrm>
          <a:prstGeom prst="rect">
            <a:avLst/>
          </a:prstGeom>
          <a:noFill/>
          <a:ln>
            <a:noFill/>
          </a:ln>
        </p:spPr>
        <p:txBody>
          <a:bodyPr anchorCtr="0" anchor="ctr" bIns="34300" lIns="34300" spcFirstLastPara="1" rIns="34300" wrap="square" tIns="34300"/>
          <a:lstStyle>
            <a:lvl1pPr lvl="0" marR="0" rtl="0" algn="ctr">
              <a:lnSpc>
                <a:spcPct val="120000"/>
              </a:lnSpc>
              <a:spcBef>
                <a:spcPts val="0"/>
              </a:spcBef>
              <a:spcAft>
                <a:spcPts val="0"/>
              </a:spcAft>
              <a:buClr>
                <a:schemeClr val="dk2"/>
              </a:buClr>
              <a:buSzPts val="2400"/>
              <a:buFont typeface="Avenir"/>
              <a:buNone/>
              <a:defRPr b="0" i="0" sz="2400" u="none" cap="none" strike="noStrike">
                <a:solidFill>
                  <a:schemeClr val="dk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231" name="Google Shape;231;p38"/>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pic>
        <p:nvPicPr>
          <p:cNvPr id="232" name="Google Shape;232;p38"/>
          <p:cNvPicPr preferRelativeResize="0"/>
          <p:nvPr/>
        </p:nvPicPr>
        <p:blipFill rotWithShape="1">
          <a:blip r:embed="rId2">
            <a:alphaModFix/>
          </a:blip>
          <a:srcRect b="0" l="0" r="0" t="0"/>
          <a:stretch/>
        </p:blipFill>
        <p:spPr>
          <a:xfrm>
            <a:off x="4171061" y="1486197"/>
            <a:ext cx="752474" cy="809625"/>
          </a:xfrm>
          <a:prstGeom prst="rect">
            <a:avLst/>
          </a:prstGeom>
          <a:noFill/>
          <a:ln>
            <a:noFill/>
          </a:ln>
        </p:spPr>
      </p:pic>
      <p:sp>
        <p:nvSpPr>
          <p:cNvPr id="233" name="Google Shape;233;p38"/>
          <p:cNvSpPr txBox="1"/>
          <p:nvPr>
            <p:ph idx="1" type="body"/>
          </p:nvPr>
        </p:nvSpPr>
        <p:spPr>
          <a:xfrm>
            <a:off x="1224269" y="2371725"/>
            <a:ext cx="6695400" cy="1100100"/>
          </a:xfrm>
          <a:prstGeom prst="rect">
            <a:avLst/>
          </a:prstGeom>
          <a:noFill/>
          <a:ln>
            <a:noFill/>
          </a:ln>
        </p:spPr>
        <p:txBody>
          <a:bodyPr anchorCtr="0" anchor="t" bIns="34300" lIns="34300" spcFirstLastPara="1" rIns="34300" wrap="square" tIns="34300"/>
          <a:lstStyle>
            <a:lvl1pPr indent="-228600" lvl="0" marL="457200" marR="0" rtl="0" algn="ctr">
              <a:lnSpc>
                <a:spcPct val="150000"/>
              </a:lnSpc>
              <a:spcBef>
                <a:spcPts val="800"/>
              </a:spcBef>
              <a:spcAft>
                <a:spcPts val="0"/>
              </a:spcAft>
              <a:buClr>
                <a:schemeClr val="dk2"/>
              </a:buClr>
              <a:buSzPts val="1500"/>
              <a:buFont typeface="Arial"/>
              <a:buNone/>
              <a:defRPr b="0" i="0" sz="1500" u="none" cap="none" strike="noStrike">
                <a:solidFill>
                  <a:schemeClr val="dk2"/>
                </a:solidFill>
                <a:latin typeface="Avenir"/>
                <a:ea typeface="Avenir"/>
                <a:cs typeface="Avenir"/>
                <a:sym typeface="Avenir"/>
              </a:defRPr>
            </a:lvl1pPr>
            <a:lvl2pPr indent="-228600" lvl="1" marL="914400" marR="0" rtl="0" algn="ctr">
              <a:lnSpc>
                <a:spcPct val="150000"/>
              </a:lnSpc>
              <a:spcBef>
                <a:spcPts val="800"/>
              </a:spcBef>
              <a:spcAft>
                <a:spcPts val="0"/>
              </a:spcAft>
              <a:buClr>
                <a:schemeClr val="dk2"/>
              </a:buClr>
              <a:buSzPts val="1500"/>
              <a:buFont typeface="Arial"/>
              <a:buNone/>
              <a:defRPr b="0" i="0" sz="1500" u="none" cap="none" strike="noStrike">
                <a:solidFill>
                  <a:schemeClr val="dk2"/>
                </a:solidFill>
                <a:latin typeface="Avenir"/>
                <a:ea typeface="Avenir"/>
                <a:cs typeface="Avenir"/>
                <a:sym typeface="Avenir"/>
              </a:defRPr>
            </a:lvl2pPr>
            <a:lvl3pPr indent="-298450" lvl="2" marL="1371600" marR="0" rtl="0" algn="l">
              <a:lnSpc>
                <a:spcPct val="90000"/>
              </a:lnSpc>
              <a:spcBef>
                <a:spcPts val="8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34" name="Google Shape;234;p38"/>
          <p:cNvSpPr txBox="1"/>
          <p:nvPr>
            <p:ph idx="2" type="body"/>
          </p:nvPr>
        </p:nvSpPr>
        <p:spPr>
          <a:xfrm>
            <a:off x="2228361" y="3457575"/>
            <a:ext cx="4638000" cy="342900"/>
          </a:xfrm>
          <a:prstGeom prst="rect">
            <a:avLst/>
          </a:prstGeom>
          <a:noFill/>
          <a:ln>
            <a:noFill/>
          </a:ln>
        </p:spPr>
        <p:txBody>
          <a:bodyPr anchorCtr="0" anchor="t" bIns="34300" lIns="34300" spcFirstLastPara="1" rIns="34300" wrap="square" tIns="34300"/>
          <a:lstStyle>
            <a:lvl1pPr indent="-228600" lvl="0" marL="457200" marR="0" rtl="0" algn="ctr">
              <a:lnSpc>
                <a:spcPct val="90000"/>
              </a:lnSpc>
              <a:spcBef>
                <a:spcPts val="800"/>
              </a:spcBef>
              <a:spcAft>
                <a:spcPts val="0"/>
              </a:spcAft>
              <a:buClr>
                <a:schemeClr val="dk1"/>
              </a:buClr>
              <a:buSzPts val="800"/>
              <a:buFont typeface="Arial"/>
              <a:buNone/>
              <a:defRPr b="1" i="0" sz="800" u="none" cap="none" strike="noStrike">
                <a:solidFill>
                  <a:schemeClr val="dk1"/>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rtner Slide">
  <p:cSld name="Partner Slide">
    <p:spTree>
      <p:nvGrpSpPr>
        <p:cNvPr id="235" name="Shape 235"/>
        <p:cNvGrpSpPr/>
        <p:nvPr/>
      </p:nvGrpSpPr>
      <p:grpSpPr>
        <a:xfrm>
          <a:off x="0" y="0"/>
          <a:ext cx="0" cy="0"/>
          <a:chOff x="0" y="0"/>
          <a:chExt cx="0" cy="0"/>
        </a:xfrm>
      </p:grpSpPr>
      <p:grpSp>
        <p:nvGrpSpPr>
          <p:cNvPr id="236" name="Google Shape;236;p39"/>
          <p:cNvGrpSpPr/>
          <p:nvPr/>
        </p:nvGrpSpPr>
        <p:grpSpPr>
          <a:xfrm>
            <a:off x="4997961" y="1249760"/>
            <a:ext cx="3556961" cy="3092450"/>
            <a:chOff x="1574800" y="3589867"/>
            <a:chExt cx="9482700" cy="8246533"/>
          </a:xfrm>
        </p:grpSpPr>
        <p:sp>
          <p:nvSpPr>
            <p:cNvPr id="237" name="Google Shape;237;p39"/>
            <p:cNvSpPr/>
            <p:nvPr/>
          </p:nvSpPr>
          <p:spPr>
            <a:xfrm>
              <a:off x="1574800" y="3589867"/>
              <a:ext cx="9482700" cy="7484400"/>
            </a:xfrm>
            <a:prstGeom prst="rect">
              <a:avLst/>
            </a:prstGeom>
            <a:solidFill>
              <a:srgbClr val="DAE0E3"/>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
          <p:nvSpPr>
            <p:cNvPr id="238" name="Google Shape;238;p39"/>
            <p:cNvSpPr/>
            <p:nvPr/>
          </p:nvSpPr>
          <p:spPr>
            <a:xfrm>
              <a:off x="1574800" y="11074400"/>
              <a:ext cx="9482700" cy="762000"/>
            </a:xfrm>
            <a:prstGeom prst="rect">
              <a:avLst/>
            </a:prstGeom>
            <a:solidFill>
              <a:srgbClr val="0085AF"/>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grpSp>
      <p:sp>
        <p:nvSpPr>
          <p:cNvPr id="239" name="Google Shape;239;p39"/>
          <p:cNvSpPr/>
          <p:nvPr>
            <p:ph idx="2" type="pic"/>
          </p:nvPr>
        </p:nvSpPr>
        <p:spPr>
          <a:xfrm>
            <a:off x="5421037" y="1928144"/>
            <a:ext cx="1323900" cy="900900"/>
          </a:xfrm>
          <a:prstGeom prst="rect">
            <a:avLst/>
          </a:prstGeom>
          <a:solidFill>
            <a:schemeClr val="lt1"/>
          </a:solidFill>
          <a:ln>
            <a:noFill/>
          </a:ln>
        </p:spPr>
        <p:txBody>
          <a:bodyPr anchorCtr="0" anchor="t" bIns="34300" lIns="34300" spcFirstLastPara="1" rIns="34300" wrap="square" tIns="34300"/>
          <a:lstStyle>
            <a:lvl1pPr lvl="0" marR="0" rtl="0" algn="ctr">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40" name="Google Shape;240;p39"/>
          <p:cNvSpPr/>
          <p:nvPr>
            <p:ph idx="3" type="pic"/>
          </p:nvPr>
        </p:nvSpPr>
        <p:spPr>
          <a:xfrm>
            <a:off x="6885527" y="1922859"/>
            <a:ext cx="1323900" cy="900900"/>
          </a:xfrm>
          <a:prstGeom prst="rect">
            <a:avLst/>
          </a:prstGeom>
          <a:solidFill>
            <a:schemeClr val="lt1"/>
          </a:solidFill>
          <a:ln>
            <a:noFill/>
          </a:ln>
        </p:spPr>
        <p:txBody>
          <a:bodyPr anchorCtr="0" anchor="t" bIns="34300" lIns="34300" spcFirstLastPara="1" rIns="34300" wrap="square" tIns="34300"/>
          <a:lstStyle>
            <a:lvl1pPr lvl="0" marR="0" rtl="0" algn="ctr">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41" name="Google Shape;241;p39"/>
          <p:cNvSpPr/>
          <p:nvPr>
            <p:ph idx="4" type="pic"/>
          </p:nvPr>
        </p:nvSpPr>
        <p:spPr>
          <a:xfrm>
            <a:off x="5421037" y="2948447"/>
            <a:ext cx="1323900" cy="900900"/>
          </a:xfrm>
          <a:prstGeom prst="rect">
            <a:avLst/>
          </a:prstGeom>
          <a:solidFill>
            <a:schemeClr val="lt1"/>
          </a:solidFill>
          <a:ln>
            <a:noFill/>
          </a:ln>
        </p:spPr>
        <p:txBody>
          <a:bodyPr anchorCtr="0" anchor="t" bIns="34300" lIns="34300" spcFirstLastPara="1" rIns="34300" wrap="square" tIns="34300"/>
          <a:lstStyle>
            <a:lvl1pPr lvl="0" marR="0" rtl="0" algn="ctr">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42" name="Google Shape;242;p39"/>
          <p:cNvSpPr/>
          <p:nvPr>
            <p:ph idx="5" type="pic"/>
          </p:nvPr>
        </p:nvSpPr>
        <p:spPr>
          <a:xfrm>
            <a:off x="6885527" y="2948447"/>
            <a:ext cx="1323900" cy="900900"/>
          </a:xfrm>
          <a:prstGeom prst="rect">
            <a:avLst/>
          </a:prstGeom>
          <a:solidFill>
            <a:schemeClr val="lt1"/>
          </a:solidFill>
          <a:ln>
            <a:noFill/>
          </a:ln>
        </p:spPr>
        <p:txBody>
          <a:bodyPr anchorCtr="0" anchor="t" bIns="34300" lIns="34300" spcFirstLastPara="1" rIns="34300" wrap="square" tIns="34300"/>
          <a:lstStyle>
            <a:lvl1pPr lvl="0" marR="0" rtl="0" algn="ctr">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43" name="Google Shape;243;p39"/>
          <p:cNvSpPr/>
          <p:nvPr>
            <p:ph idx="6" type="pic"/>
          </p:nvPr>
        </p:nvSpPr>
        <p:spPr>
          <a:xfrm>
            <a:off x="6119025" y="1397546"/>
            <a:ext cx="1314900" cy="326100"/>
          </a:xfrm>
          <a:prstGeom prst="rect">
            <a:avLst/>
          </a:prstGeom>
          <a:solidFill>
            <a:schemeClr val="lt1"/>
          </a:solidFill>
          <a:ln>
            <a:noFill/>
          </a:ln>
        </p:spPr>
        <p:txBody>
          <a:bodyPr anchorCtr="0" anchor="ctr" bIns="34300" lIns="34300" spcFirstLastPara="1" rIns="34300" wrap="square" tIns="34300"/>
          <a:lstStyle>
            <a:lvl1pPr lvl="0" marR="0" rtl="0" algn="ctr">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44" name="Google Shape;244;p39"/>
          <p:cNvSpPr txBox="1"/>
          <p:nvPr>
            <p:ph type="title"/>
          </p:nvPr>
        </p:nvSpPr>
        <p:spPr>
          <a:xfrm>
            <a:off x="628650" y="154305"/>
            <a:ext cx="7886700" cy="994200"/>
          </a:xfrm>
          <a:prstGeom prst="rect">
            <a:avLst/>
          </a:prstGeom>
          <a:noFill/>
          <a:ln>
            <a:noFill/>
          </a:ln>
        </p:spPr>
        <p:txBody>
          <a:bodyPr anchorCtr="0" anchor="ctr" bIns="34300" lIns="34300" spcFirstLastPara="1" rIns="34300" wrap="square" tIns="34300"/>
          <a:lstStyle>
            <a:lvl1pPr lvl="0" marR="0" rtl="0" algn="ctr">
              <a:lnSpc>
                <a:spcPct val="120000"/>
              </a:lnSpc>
              <a:spcBef>
                <a:spcPts val="0"/>
              </a:spcBef>
              <a:spcAft>
                <a:spcPts val="0"/>
              </a:spcAft>
              <a:buClr>
                <a:schemeClr val="dk2"/>
              </a:buClr>
              <a:buSzPts val="2400"/>
              <a:buFont typeface="Avenir"/>
              <a:buNone/>
              <a:defRPr b="0" i="0" sz="2400" u="none" cap="none" strike="noStrike">
                <a:solidFill>
                  <a:schemeClr val="dk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245" name="Google Shape;245;p39"/>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grpSp>
        <p:nvGrpSpPr>
          <p:cNvPr id="246" name="Google Shape;246;p39"/>
          <p:cNvGrpSpPr/>
          <p:nvPr/>
        </p:nvGrpSpPr>
        <p:grpSpPr>
          <a:xfrm>
            <a:off x="590707" y="1249760"/>
            <a:ext cx="3556961" cy="3092450"/>
            <a:chOff x="1574800" y="3589867"/>
            <a:chExt cx="9482700" cy="8246533"/>
          </a:xfrm>
        </p:grpSpPr>
        <p:sp>
          <p:nvSpPr>
            <p:cNvPr id="247" name="Google Shape;247;p39"/>
            <p:cNvSpPr/>
            <p:nvPr/>
          </p:nvSpPr>
          <p:spPr>
            <a:xfrm>
              <a:off x="1574800" y="3589867"/>
              <a:ext cx="9482700" cy="7484400"/>
            </a:xfrm>
            <a:prstGeom prst="rect">
              <a:avLst/>
            </a:prstGeom>
            <a:solidFill>
              <a:srgbClr val="DAE0E3"/>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
          <p:nvSpPr>
            <p:cNvPr id="248" name="Google Shape;248;p39"/>
            <p:cNvSpPr/>
            <p:nvPr/>
          </p:nvSpPr>
          <p:spPr>
            <a:xfrm>
              <a:off x="1574800" y="11074400"/>
              <a:ext cx="9482700" cy="762000"/>
            </a:xfrm>
            <a:prstGeom prst="rect">
              <a:avLst/>
            </a:prstGeom>
            <a:solidFill>
              <a:srgbClr val="3DB249"/>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grpSp>
      <p:pic>
        <p:nvPicPr>
          <p:cNvPr id="249" name="Google Shape;249;p39"/>
          <p:cNvPicPr preferRelativeResize="0"/>
          <p:nvPr/>
        </p:nvPicPr>
        <p:blipFill rotWithShape="1">
          <a:blip r:embed="rId2">
            <a:alphaModFix/>
          </a:blip>
          <a:srcRect b="35960" l="19955" r="19629" t="40238"/>
          <a:stretch/>
        </p:blipFill>
        <p:spPr>
          <a:xfrm>
            <a:off x="1695569" y="1378700"/>
            <a:ext cx="1347194" cy="409985"/>
          </a:xfrm>
          <a:prstGeom prst="rect">
            <a:avLst/>
          </a:prstGeom>
          <a:noFill/>
          <a:ln>
            <a:noFill/>
          </a:ln>
        </p:spPr>
      </p:pic>
      <p:sp>
        <p:nvSpPr>
          <p:cNvPr id="250" name="Google Shape;250;p39"/>
          <p:cNvSpPr txBox="1"/>
          <p:nvPr/>
        </p:nvSpPr>
        <p:spPr>
          <a:xfrm>
            <a:off x="590704" y="4097707"/>
            <a:ext cx="3556800" cy="177300"/>
          </a:xfrm>
          <a:prstGeom prst="rect">
            <a:avLst/>
          </a:prstGeom>
          <a:noFill/>
          <a:ln>
            <a:noFill/>
          </a:ln>
        </p:spPr>
        <p:txBody>
          <a:bodyPr anchorCtr="0" anchor="t" bIns="17150" lIns="34300" spcFirstLastPara="1" rIns="34300" wrap="square" tIns="17150">
            <a:noAutofit/>
          </a:bodyPr>
          <a:lstStyle/>
          <a:p>
            <a:pPr indent="0" lvl="0" marL="0" marR="0" rtl="0" algn="ctr">
              <a:lnSpc>
                <a:spcPct val="150000"/>
              </a:lnSpc>
              <a:spcBef>
                <a:spcPts val="0"/>
              </a:spcBef>
              <a:spcAft>
                <a:spcPts val="0"/>
              </a:spcAft>
              <a:buClr>
                <a:srgbClr val="000000"/>
              </a:buClr>
              <a:buSzPts val="700"/>
              <a:buFont typeface="Arial"/>
              <a:buNone/>
            </a:pPr>
            <a:r>
              <a:rPr b="1" i="0" lang="en" sz="700" u="none" cap="none" strike="noStrike">
                <a:solidFill>
                  <a:schemeClr val="lt1"/>
                </a:solidFill>
                <a:latin typeface="Avenir"/>
                <a:ea typeface="Avenir"/>
                <a:cs typeface="Avenir"/>
                <a:sym typeface="Avenir"/>
              </a:rPr>
              <a:t>LEADER IN MOBILE SECURITY</a:t>
            </a:r>
            <a:endParaRPr b="0" i="0" sz="500" u="none" cap="none" strike="noStrike">
              <a:solidFill>
                <a:srgbClr val="000000"/>
              </a:solidFill>
              <a:latin typeface="Arial"/>
              <a:ea typeface="Arial"/>
              <a:cs typeface="Arial"/>
              <a:sym typeface="Arial"/>
            </a:endParaRPr>
          </a:p>
        </p:txBody>
      </p:sp>
      <p:sp>
        <p:nvSpPr>
          <p:cNvPr id="251" name="Google Shape;251;p39"/>
          <p:cNvSpPr/>
          <p:nvPr/>
        </p:nvSpPr>
        <p:spPr>
          <a:xfrm>
            <a:off x="976966" y="1922859"/>
            <a:ext cx="1314900" cy="900900"/>
          </a:xfrm>
          <a:prstGeom prst="rect">
            <a:avLst/>
          </a:prstGeom>
          <a:solidFill>
            <a:schemeClr val="lt1"/>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
        <p:nvSpPr>
          <p:cNvPr id="252" name="Google Shape;252;p39"/>
          <p:cNvSpPr/>
          <p:nvPr/>
        </p:nvSpPr>
        <p:spPr>
          <a:xfrm>
            <a:off x="2437444" y="1922859"/>
            <a:ext cx="1314900" cy="900900"/>
          </a:xfrm>
          <a:prstGeom prst="rect">
            <a:avLst/>
          </a:prstGeom>
          <a:solidFill>
            <a:schemeClr val="lt1"/>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
        <p:nvSpPr>
          <p:cNvPr id="253" name="Google Shape;253;p39"/>
          <p:cNvSpPr/>
          <p:nvPr/>
        </p:nvSpPr>
        <p:spPr>
          <a:xfrm>
            <a:off x="967835" y="2948447"/>
            <a:ext cx="1314900" cy="900900"/>
          </a:xfrm>
          <a:prstGeom prst="rect">
            <a:avLst/>
          </a:prstGeom>
          <a:solidFill>
            <a:schemeClr val="lt1"/>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
        <p:nvSpPr>
          <p:cNvPr id="254" name="Google Shape;254;p39"/>
          <p:cNvSpPr/>
          <p:nvPr/>
        </p:nvSpPr>
        <p:spPr>
          <a:xfrm>
            <a:off x="2437444" y="2948447"/>
            <a:ext cx="1314900" cy="900900"/>
          </a:xfrm>
          <a:prstGeom prst="rect">
            <a:avLst/>
          </a:prstGeom>
          <a:solidFill>
            <a:schemeClr val="lt1"/>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
        <p:nvSpPr>
          <p:cNvPr id="255" name="Google Shape;255;p39"/>
          <p:cNvSpPr txBox="1"/>
          <p:nvPr/>
        </p:nvSpPr>
        <p:spPr>
          <a:xfrm>
            <a:off x="967835" y="2569944"/>
            <a:ext cx="1314900" cy="2193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dk2"/>
                </a:solidFill>
                <a:latin typeface="Avenir"/>
                <a:ea typeface="Avenir"/>
                <a:cs typeface="Avenir"/>
                <a:sym typeface="Avenir"/>
              </a:rPr>
              <a:t>Enterprise Mobile </a:t>
            </a:r>
            <a:br>
              <a:rPr b="1" i="0" lang="en" sz="600" u="none" cap="none" strike="noStrike">
                <a:solidFill>
                  <a:schemeClr val="dk2"/>
                </a:solidFill>
                <a:latin typeface="Avenir"/>
                <a:ea typeface="Avenir"/>
                <a:cs typeface="Avenir"/>
                <a:sym typeface="Avenir"/>
              </a:rPr>
            </a:br>
            <a:r>
              <a:rPr b="1" i="0" lang="en" sz="600" u="none" cap="none" strike="noStrike">
                <a:solidFill>
                  <a:schemeClr val="dk2"/>
                </a:solidFill>
                <a:latin typeface="Avenir"/>
                <a:ea typeface="Avenir"/>
                <a:cs typeface="Avenir"/>
                <a:sym typeface="Avenir"/>
              </a:rPr>
              <a:t>End-point Security</a:t>
            </a:r>
            <a:endParaRPr b="0" i="0" sz="600" u="none" cap="none" strike="noStrike">
              <a:solidFill>
                <a:schemeClr val="dk2"/>
              </a:solidFill>
              <a:latin typeface="Avenir"/>
              <a:ea typeface="Avenir"/>
              <a:cs typeface="Avenir"/>
              <a:sym typeface="Avenir"/>
            </a:endParaRPr>
          </a:p>
        </p:txBody>
      </p:sp>
      <p:sp>
        <p:nvSpPr>
          <p:cNvPr id="256" name="Google Shape;256;p39"/>
          <p:cNvSpPr txBox="1"/>
          <p:nvPr/>
        </p:nvSpPr>
        <p:spPr>
          <a:xfrm>
            <a:off x="2437444" y="2569944"/>
            <a:ext cx="1314900" cy="2193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dk2"/>
                </a:solidFill>
                <a:latin typeface="Avenir"/>
                <a:ea typeface="Avenir"/>
                <a:cs typeface="Avenir"/>
                <a:sym typeface="Avenir"/>
              </a:rPr>
              <a:t>Public App Store</a:t>
            </a:r>
            <a:br>
              <a:rPr b="1" i="0" lang="en" sz="600" u="none" cap="none" strike="noStrike">
                <a:solidFill>
                  <a:schemeClr val="dk2"/>
                </a:solidFill>
                <a:latin typeface="Avenir"/>
                <a:ea typeface="Avenir"/>
                <a:cs typeface="Avenir"/>
                <a:sym typeface="Avenir"/>
              </a:rPr>
            </a:br>
            <a:r>
              <a:rPr b="1" i="0" lang="en" sz="600" u="none" cap="none" strike="noStrike">
                <a:solidFill>
                  <a:schemeClr val="dk2"/>
                </a:solidFill>
                <a:latin typeface="Avenir"/>
                <a:ea typeface="Avenir"/>
                <a:cs typeface="Avenir"/>
                <a:sym typeface="Avenir"/>
              </a:rPr>
              <a:t>App Security</a:t>
            </a:r>
            <a:endParaRPr b="0" i="0" sz="600" u="none" cap="none" strike="noStrike">
              <a:solidFill>
                <a:schemeClr val="dk2"/>
              </a:solidFill>
              <a:latin typeface="Avenir"/>
              <a:ea typeface="Avenir"/>
              <a:cs typeface="Avenir"/>
              <a:sym typeface="Avenir"/>
            </a:endParaRPr>
          </a:p>
        </p:txBody>
      </p:sp>
      <p:sp>
        <p:nvSpPr>
          <p:cNvPr id="257" name="Google Shape;257;p39"/>
          <p:cNvSpPr txBox="1"/>
          <p:nvPr/>
        </p:nvSpPr>
        <p:spPr>
          <a:xfrm>
            <a:off x="967835" y="3657475"/>
            <a:ext cx="1314900" cy="1269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dk2"/>
                </a:solidFill>
                <a:latin typeface="Avenir"/>
                <a:ea typeface="Avenir"/>
                <a:cs typeface="Avenir"/>
                <a:sym typeface="Avenir"/>
              </a:rPr>
              <a:t>Personal Security</a:t>
            </a:r>
            <a:endParaRPr b="0" i="0" sz="600" u="none" cap="none" strike="noStrike">
              <a:solidFill>
                <a:schemeClr val="dk2"/>
              </a:solidFill>
              <a:latin typeface="Avenir"/>
              <a:ea typeface="Avenir"/>
              <a:cs typeface="Avenir"/>
              <a:sym typeface="Avenir"/>
            </a:endParaRPr>
          </a:p>
        </p:txBody>
      </p:sp>
      <p:sp>
        <p:nvSpPr>
          <p:cNvPr id="258" name="Google Shape;258;p39"/>
          <p:cNvSpPr txBox="1"/>
          <p:nvPr/>
        </p:nvSpPr>
        <p:spPr>
          <a:xfrm>
            <a:off x="2437444" y="3657475"/>
            <a:ext cx="1314900" cy="1269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chemeClr val="dk2"/>
                </a:solidFill>
                <a:latin typeface="Avenir"/>
                <a:ea typeface="Avenir"/>
                <a:cs typeface="Avenir"/>
                <a:sym typeface="Avenir"/>
              </a:rPr>
              <a:t>Threat Intelligence</a:t>
            </a:r>
            <a:endParaRPr b="0" i="0" sz="600" u="none" cap="none" strike="noStrike">
              <a:solidFill>
                <a:schemeClr val="dk2"/>
              </a:solidFill>
              <a:latin typeface="Avenir"/>
              <a:ea typeface="Avenir"/>
              <a:cs typeface="Avenir"/>
              <a:sym typeface="Avenir"/>
            </a:endParaRPr>
          </a:p>
        </p:txBody>
      </p:sp>
      <p:pic>
        <p:nvPicPr>
          <p:cNvPr id="259" name="Google Shape;259;p39"/>
          <p:cNvPicPr preferRelativeResize="0"/>
          <p:nvPr/>
        </p:nvPicPr>
        <p:blipFill rotWithShape="1">
          <a:blip r:embed="rId3">
            <a:alphaModFix/>
          </a:blip>
          <a:srcRect b="0" l="0" r="0" t="0"/>
          <a:stretch/>
        </p:blipFill>
        <p:spPr>
          <a:xfrm>
            <a:off x="2615686" y="2064496"/>
            <a:ext cx="976316" cy="452713"/>
          </a:xfrm>
          <a:prstGeom prst="rect">
            <a:avLst/>
          </a:prstGeom>
          <a:noFill/>
          <a:ln>
            <a:noFill/>
          </a:ln>
        </p:spPr>
      </p:pic>
      <p:pic>
        <p:nvPicPr>
          <p:cNvPr id="260" name="Google Shape;260;p39"/>
          <p:cNvPicPr preferRelativeResize="0"/>
          <p:nvPr/>
        </p:nvPicPr>
        <p:blipFill rotWithShape="1">
          <a:blip r:embed="rId4">
            <a:alphaModFix/>
          </a:blip>
          <a:srcRect b="0" l="0" r="0" t="0"/>
          <a:stretch/>
        </p:blipFill>
        <p:spPr>
          <a:xfrm>
            <a:off x="1127963" y="1985809"/>
            <a:ext cx="1012534" cy="569551"/>
          </a:xfrm>
          <a:prstGeom prst="rect">
            <a:avLst/>
          </a:prstGeom>
          <a:noFill/>
          <a:ln>
            <a:noFill/>
          </a:ln>
        </p:spPr>
      </p:pic>
      <p:pic>
        <p:nvPicPr>
          <p:cNvPr id="261" name="Google Shape;261;p39"/>
          <p:cNvPicPr preferRelativeResize="0"/>
          <p:nvPr/>
        </p:nvPicPr>
        <p:blipFill rotWithShape="1">
          <a:blip r:embed="rId5">
            <a:alphaModFix/>
          </a:blip>
          <a:srcRect b="0" l="0" r="0" t="0"/>
          <a:stretch/>
        </p:blipFill>
        <p:spPr>
          <a:xfrm>
            <a:off x="2579957" y="3033600"/>
            <a:ext cx="1047756" cy="589363"/>
          </a:xfrm>
          <a:prstGeom prst="rect">
            <a:avLst/>
          </a:prstGeom>
          <a:noFill/>
          <a:ln>
            <a:noFill/>
          </a:ln>
        </p:spPr>
      </p:pic>
      <p:pic>
        <p:nvPicPr>
          <p:cNvPr id="262" name="Google Shape;262;p39"/>
          <p:cNvPicPr preferRelativeResize="0"/>
          <p:nvPr/>
        </p:nvPicPr>
        <p:blipFill rotWithShape="1">
          <a:blip r:embed="rId6">
            <a:alphaModFix/>
          </a:blip>
          <a:srcRect b="0" l="0" r="0" t="0"/>
          <a:stretch/>
        </p:blipFill>
        <p:spPr>
          <a:xfrm>
            <a:off x="1100162" y="3027872"/>
            <a:ext cx="1068125" cy="600818"/>
          </a:xfrm>
          <a:prstGeom prst="rect">
            <a:avLst/>
          </a:prstGeom>
          <a:noFill/>
          <a:ln>
            <a:noFill/>
          </a:ln>
        </p:spPr>
      </p:pic>
      <p:cxnSp>
        <p:nvCxnSpPr>
          <p:cNvPr id="263" name="Google Shape;263;p39"/>
          <p:cNvCxnSpPr/>
          <p:nvPr/>
        </p:nvCxnSpPr>
        <p:spPr>
          <a:xfrm rot="10800000">
            <a:off x="4478710" y="2797080"/>
            <a:ext cx="170700" cy="0"/>
          </a:xfrm>
          <a:prstGeom prst="straightConnector1">
            <a:avLst/>
          </a:prstGeom>
          <a:noFill/>
          <a:ln cap="flat" cmpd="sng" w="25400">
            <a:solidFill>
              <a:srgbClr val="B7C1C5"/>
            </a:solidFill>
            <a:prstDash val="solid"/>
            <a:miter lim="800000"/>
            <a:headEnd len="sm" w="sm" type="none"/>
            <a:tailEnd len="sm" w="sm" type="none"/>
          </a:ln>
        </p:spPr>
      </p:cxnSp>
      <p:grpSp>
        <p:nvGrpSpPr>
          <p:cNvPr id="264" name="Google Shape;264;p39"/>
          <p:cNvGrpSpPr/>
          <p:nvPr/>
        </p:nvGrpSpPr>
        <p:grpSpPr>
          <a:xfrm>
            <a:off x="4318470" y="2578195"/>
            <a:ext cx="491437" cy="491306"/>
            <a:chOff x="11534011" y="5492333"/>
            <a:chExt cx="1303200" cy="1303200"/>
          </a:xfrm>
        </p:grpSpPr>
        <p:sp>
          <p:nvSpPr>
            <p:cNvPr id="265" name="Google Shape;265;p39"/>
            <p:cNvSpPr/>
            <p:nvPr/>
          </p:nvSpPr>
          <p:spPr>
            <a:xfrm>
              <a:off x="11534011" y="5492333"/>
              <a:ext cx="1303200" cy="1303200"/>
            </a:xfrm>
            <a:prstGeom prst="ellipse">
              <a:avLst/>
            </a:prstGeom>
            <a:solidFill>
              <a:schemeClr val="lt1"/>
            </a:solidFill>
            <a:ln cap="flat" cmpd="sng" w="25400">
              <a:solidFill>
                <a:srgbClr val="B7C1C5"/>
              </a:solidFill>
              <a:prstDash val="solid"/>
              <a:miter lim="800000"/>
              <a:headEnd len="sm" w="sm" type="none"/>
              <a:tailEnd len="sm" w="sm" type="none"/>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grpSp>
          <p:nvGrpSpPr>
            <p:cNvPr id="266" name="Google Shape;266;p39"/>
            <p:cNvGrpSpPr/>
            <p:nvPr/>
          </p:nvGrpSpPr>
          <p:grpSpPr>
            <a:xfrm>
              <a:off x="11958093" y="5916415"/>
              <a:ext cx="455100" cy="455100"/>
              <a:chOff x="11712557" y="9046366"/>
              <a:chExt cx="455100" cy="455100"/>
            </a:xfrm>
          </p:grpSpPr>
          <p:cxnSp>
            <p:nvCxnSpPr>
              <p:cNvPr id="267" name="Google Shape;267;p39"/>
              <p:cNvCxnSpPr/>
              <p:nvPr/>
            </p:nvCxnSpPr>
            <p:spPr>
              <a:xfrm rot="10800000">
                <a:off x="11712557" y="9273924"/>
                <a:ext cx="455100" cy="0"/>
              </a:xfrm>
              <a:prstGeom prst="straightConnector1">
                <a:avLst/>
              </a:prstGeom>
              <a:noFill/>
              <a:ln cap="flat" cmpd="sng" w="25400">
                <a:solidFill>
                  <a:srgbClr val="B7C1C5"/>
                </a:solidFill>
                <a:prstDash val="solid"/>
                <a:miter lim="800000"/>
                <a:headEnd len="sm" w="sm" type="none"/>
                <a:tailEnd len="sm" w="sm" type="none"/>
              </a:ln>
            </p:spPr>
          </p:cxnSp>
          <p:cxnSp>
            <p:nvCxnSpPr>
              <p:cNvPr id="268" name="Google Shape;268;p39"/>
              <p:cNvCxnSpPr/>
              <p:nvPr/>
            </p:nvCxnSpPr>
            <p:spPr>
              <a:xfrm rot="-5400000">
                <a:off x="11712565" y="9273916"/>
                <a:ext cx="455100" cy="0"/>
              </a:xfrm>
              <a:prstGeom prst="straightConnector1">
                <a:avLst/>
              </a:prstGeom>
              <a:noFill/>
              <a:ln cap="flat" cmpd="sng" w="25400">
                <a:solidFill>
                  <a:srgbClr val="B7C1C5"/>
                </a:solidFill>
                <a:prstDash val="solid"/>
                <a:miter lim="800000"/>
                <a:headEnd len="sm" w="sm" type="none"/>
                <a:tailEnd len="sm" w="sm" type="none"/>
              </a:ln>
            </p:spPr>
          </p:cxnSp>
        </p:grpSp>
      </p:grpSp>
      <p:sp>
        <p:nvSpPr>
          <p:cNvPr id="269" name="Google Shape;269;p39"/>
          <p:cNvSpPr txBox="1"/>
          <p:nvPr>
            <p:ph idx="1" type="body"/>
          </p:nvPr>
        </p:nvSpPr>
        <p:spPr>
          <a:xfrm>
            <a:off x="5469766" y="2569944"/>
            <a:ext cx="1226400" cy="219300"/>
          </a:xfrm>
          <a:prstGeom prst="rect">
            <a:avLst/>
          </a:prstGeom>
          <a:noFill/>
          <a:ln>
            <a:noFill/>
          </a:ln>
        </p:spPr>
        <p:txBody>
          <a:bodyPr anchorCtr="0" anchor="t" bIns="34300" lIns="34300" spcFirstLastPara="1" rIns="34300" wrap="square" tIns="34300"/>
          <a:lstStyle>
            <a:lvl1pPr indent="-228600" lvl="0" marL="457200" marR="0" rtl="0" algn="ctr">
              <a:lnSpc>
                <a:spcPct val="100000"/>
              </a:lnSpc>
              <a:spcBef>
                <a:spcPts val="800"/>
              </a:spcBef>
              <a:spcAft>
                <a:spcPts val="0"/>
              </a:spcAft>
              <a:buClr>
                <a:schemeClr val="dk2"/>
              </a:buClr>
              <a:buSzPts val="600"/>
              <a:buFont typeface="Arial"/>
              <a:buNone/>
              <a:defRPr b="0" i="0" sz="6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70" name="Google Shape;270;p39"/>
          <p:cNvSpPr txBox="1"/>
          <p:nvPr>
            <p:ph idx="7" type="body"/>
          </p:nvPr>
        </p:nvSpPr>
        <p:spPr>
          <a:xfrm>
            <a:off x="5469766" y="3600450"/>
            <a:ext cx="1226400" cy="219300"/>
          </a:xfrm>
          <a:prstGeom prst="rect">
            <a:avLst/>
          </a:prstGeom>
          <a:noFill/>
          <a:ln>
            <a:noFill/>
          </a:ln>
        </p:spPr>
        <p:txBody>
          <a:bodyPr anchorCtr="0" anchor="t" bIns="34300" lIns="34300" spcFirstLastPara="1" rIns="34300" wrap="square" tIns="34300"/>
          <a:lstStyle>
            <a:lvl1pPr indent="-228600" lvl="0" marL="457200" marR="0" rtl="0" algn="ctr">
              <a:lnSpc>
                <a:spcPct val="100000"/>
              </a:lnSpc>
              <a:spcBef>
                <a:spcPts val="800"/>
              </a:spcBef>
              <a:spcAft>
                <a:spcPts val="0"/>
              </a:spcAft>
              <a:buClr>
                <a:schemeClr val="dk2"/>
              </a:buClr>
              <a:buSzPts val="600"/>
              <a:buFont typeface="Arial"/>
              <a:buNone/>
              <a:defRPr b="0" i="0" sz="6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71" name="Google Shape;271;p39"/>
          <p:cNvSpPr txBox="1"/>
          <p:nvPr>
            <p:ph idx="8" type="body"/>
          </p:nvPr>
        </p:nvSpPr>
        <p:spPr>
          <a:xfrm>
            <a:off x="6934256" y="2568870"/>
            <a:ext cx="1226400" cy="219300"/>
          </a:xfrm>
          <a:prstGeom prst="rect">
            <a:avLst/>
          </a:prstGeom>
          <a:noFill/>
          <a:ln>
            <a:noFill/>
          </a:ln>
        </p:spPr>
        <p:txBody>
          <a:bodyPr anchorCtr="0" anchor="t" bIns="34300" lIns="34300" spcFirstLastPara="1" rIns="34300" wrap="square" tIns="34300"/>
          <a:lstStyle>
            <a:lvl1pPr indent="-228600" lvl="0" marL="457200" marR="0" rtl="0" algn="ctr">
              <a:lnSpc>
                <a:spcPct val="100000"/>
              </a:lnSpc>
              <a:spcBef>
                <a:spcPts val="800"/>
              </a:spcBef>
              <a:spcAft>
                <a:spcPts val="0"/>
              </a:spcAft>
              <a:buClr>
                <a:schemeClr val="dk2"/>
              </a:buClr>
              <a:buSzPts val="600"/>
              <a:buFont typeface="Arial"/>
              <a:buNone/>
              <a:defRPr b="0" i="0" sz="6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72" name="Google Shape;272;p39"/>
          <p:cNvSpPr txBox="1"/>
          <p:nvPr>
            <p:ph idx="9" type="body"/>
          </p:nvPr>
        </p:nvSpPr>
        <p:spPr>
          <a:xfrm>
            <a:off x="6934256" y="3600450"/>
            <a:ext cx="1226400" cy="219300"/>
          </a:xfrm>
          <a:prstGeom prst="rect">
            <a:avLst/>
          </a:prstGeom>
          <a:noFill/>
          <a:ln>
            <a:noFill/>
          </a:ln>
        </p:spPr>
        <p:txBody>
          <a:bodyPr anchorCtr="0" anchor="t" bIns="34300" lIns="34300" spcFirstLastPara="1" rIns="34300" wrap="square" tIns="34300"/>
          <a:lstStyle>
            <a:lvl1pPr indent="-228600" lvl="0" marL="457200" marR="0" rtl="0" algn="ctr">
              <a:lnSpc>
                <a:spcPct val="100000"/>
              </a:lnSpc>
              <a:spcBef>
                <a:spcPts val="800"/>
              </a:spcBef>
              <a:spcAft>
                <a:spcPts val="0"/>
              </a:spcAft>
              <a:buClr>
                <a:schemeClr val="dk2"/>
              </a:buClr>
              <a:buSzPts val="600"/>
              <a:buFont typeface="Arial"/>
              <a:buNone/>
              <a:defRPr b="0" i="0" sz="6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Slide">
  <p:cSld name="Comparison Slide">
    <p:spTree>
      <p:nvGrpSpPr>
        <p:cNvPr id="273" name="Shape 273"/>
        <p:cNvGrpSpPr/>
        <p:nvPr/>
      </p:nvGrpSpPr>
      <p:grpSpPr>
        <a:xfrm>
          <a:off x="0" y="0"/>
          <a:ext cx="0" cy="0"/>
          <a:chOff x="0" y="0"/>
          <a:chExt cx="0" cy="0"/>
        </a:xfrm>
      </p:grpSpPr>
      <p:sp>
        <p:nvSpPr>
          <p:cNvPr id="274" name="Google Shape;274;p40"/>
          <p:cNvSpPr txBox="1"/>
          <p:nvPr>
            <p:ph type="title"/>
          </p:nvPr>
        </p:nvSpPr>
        <p:spPr>
          <a:xfrm>
            <a:off x="628650" y="154305"/>
            <a:ext cx="7886700" cy="994200"/>
          </a:xfrm>
          <a:prstGeom prst="rect">
            <a:avLst/>
          </a:prstGeom>
          <a:noFill/>
          <a:ln>
            <a:noFill/>
          </a:ln>
        </p:spPr>
        <p:txBody>
          <a:bodyPr anchorCtr="0" anchor="ctr" bIns="34300" lIns="34300" spcFirstLastPara="1" rIns="34300" wrap="square" tIns="34300"/>
          <a:lstStyle>
            <a:lvl1pPr lvl="0" marR="0" rtl="0" algn="ctr">
              <a:lnSpc>
                <a:spcPct val="120000"/>
              </a:lnSpc>
              <a:spcBef>
                <a:spcPts val="0"/>
              </a:spcBef>
              <a:spcAft>
                <a:spcPts val="0"/>
              </a:spcAft>
              <a:buClr>
                <a:schemeClr val="dk2"/>
              </a:buClr>
              <a:buSzPts val="2400"/>
              <a:buFont typeface="Avenir"/>
              <a:buNone/>
              <a:defRPr b="0" i="0" sz="2400" u="none" cap="none" strike="noStrike">
                <a:solidFill>
                  <a:schemeClr val="dk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275" name="Google Shape;275;p40"/>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
        <p:nvSpPr>
          <p:cNvPr id="276" name="Google Shape;276;p40"/>
          <p:cNvSpPr/>
          <p:nvPr/>
        </p:nvSpPr>
        <p:spPr>
          <a:xfrm>
            <a:off x="590704" y="1249760"/>
            <a:ext cx="3867000" cy="3236400"/>
          </a:xfrm>
          <a:prstGeom prst="rect">
            <a:avLst/>
          </a:prstGeom>
          <a:solidFill>
            <a:srgbClr val="DAE0E3"/>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
        <p:nvSpPr>
          <p:cNvPr id="277" name="Google Shape;277;p40"/>
          <p:cNvSpPr/>
          <p:nvPr/>
        </p:nvSpPr>
        <p:spPr>
          <a:xfrm>
            <a:off x="590704" y="1249760"/>
            <a:ext cx="3867000" cy="493200"/>
          </a:xfrm>
          <a:prstGeom prst="rect">
            <a:avLst/>
          </a:prstGeom>
          <a:solidFill>
            <a:srgbClr val="3DB249"/>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
        <p:nvSpPr>
          <p:cNvPr id="278" name="Google Shape;278;p40"/>
          <p:cNvSpPr txBox="1"/>
          <p:nvPr>
            <p:ph idx="1" type="body"/>
          </p:nvPr>
        </p:nvSpPr>
        <p:spPr>
          <a:xfrm>
            <a:off x="590704" y="1249760"/>
            <a:ext cx="3867000" cy="493200"/>
          </a:xfrm>
          <a:prstGeom prst="rect">
            <a:avLst/>
          </a:prstGeom>
          <a:noFill/>
          <a:ln>
            <a:noFill/>
          </a:ln>
        </p:spPr>
        <p:txBody>
          <a:bodyPr anchorCtr="0" anchor="ctr" bIns="34300" lIns="34300" spcFirstLastPara="1" rIns="34300" wrap="square" tIns="34300"/>
          <a:lstStyle>
            <a:lvl1pPr indent="-228600" lvl="0" marL="457200" marR="0" rtl="0" algn="ctr">
              <a:lnSpc>
                <a:spcPct val="90000"/>
              </a:lnSpc>
              <a:spcBef>
                <a:spcPts val="800"/>
              </a:spcBef>
              <a:spcAft>
                <a:spcPts val="0"/>
              </a:spcAft>
              <a:buClr>
                <a:schemeClr val="lt1"/>
              </a:buClr>
              <a:buSzPts val="1200"/>
              <a:buFont typeface="Arial"/>
              <a:buNone/>
              <a:defRPr b="1" i="0" sz="1200" u="none" cap="none" strike="noStrike">
                <a:solidFill>
                  <a:schemeClr val="lt1"/>
                </a:solidFill>
                <a:latin typeface="Avenir"/>
                <a:ea typeface="Avenir"/>
                <a:cs typeface="Avenir"/>
                <a:sym typeface="Avenir"/>
              </a:defRPr>
            </a:lvl1pPr>
            <a:lvl2pPr indent="-228600" lvl="1" marL="914400" marR="0" rtl="0" algn="l">
              <a:lnSpc>
                <a:spcPct val="90000"/>
              </a:lnSpc>
              <a:spcBef>
                <a:spcPts val="400"/>
              </a:spcBef>
              <a:spcAft>
                <a:spcPts val="0"/>
              </a:spcAft>
              <a:buClr>
                <a:schemeClr val="lt1"/>
              </a:buClr>
              <a:buSzPts val="1200"/>
              <a:buFont typeface="Arial"/>
              <a:buNone/>
              <a:defRPr b="1" i="0" sz="1200" u="none" cap="none" strike="noStrike">
                <a:solidFill>
                  <a:schemeClr val="lt1"/>
                </a:solidFill>
                <a:latin typeface="Avenir"/>
                <a:ea typeface="Avenir"/>
                <a:cs typeface="Avenir"/>
                <a:sym typeface="Avenir"/>
              </a:defRPr>
            </a:lvl2pPr>
            <a:lvl3pPr indent="-228600" lvl="2" marL="1371600" marR="0" rtl="0" algn="l">
              <a:lnSpc>
                <a:spcPct val="90000"/>
              </a:lnSpc>
              <a:spcBef>
                <a:spcPts val="400"/>
              </a:spcBef>
              <a:spcAft>
                <a:spcPts val="0"/>
              </a:spcAft>
              <a:buClr>
                <a:schemeClr val="lt1"/>
              </a:buClr>
              <a:buSzPts val="1200"/>
              <a:buFont typeface="Arial"/>
              <a:buNone/>
              <a:defRPr b="1" i="0" sz="1200" u="none" cap="none" strike="noStrike">
                <a:solidFill>
                  <a:schemeClr val="lt1"/>
                </a:solidFill>
                <a:latin typeface="Avenir"/>
                <a:ea typeface="Avenir"/>
                <a:cs typeface="Avenir"/>
                <a:sym typeface="Avenir"/>
              </a:defRPr>
            </a:lvl3pPr>
            <a:lvl4pPr indent="-228600" lvl="3" marL="1828800" marR="0" rtl="0" algn="l">
              <a:lnSpc>
                <a:spcPct val="90000"/>
              </a:lnSpc>
              <a:spcBef>
                <a:spcPts val="400"/>
              </a:spcBef>
              <a:spcAft>
                <a:spcPts val="0"/>
              </a:spcAft>
              <a:buClr>
                <a:schemeClr val="lt1"/>
              </a:buClr>
              <a:buSzPts val="1200"/>
              <a:buFont typeface="Arial"/>
              <a:buNone/>
              <a:defRPr b="1" i="0" sz="1200" u="none" cap="none" strike="noStrike">
                <a:solidFill>
                  <a:schemeClr val="lt1"/>
                </a:solidFill>
                <a:latin typeface="Avenir"/>
                <a:ea typeface="Avenir"/>
                <a:cs typeface="Avenir"/>
                <a:sym typeface="Avenir"/>
              </a:defRPr>
            </a:lvl4pPr>
            <a:lvl5pPr indent="-228600" lvl="4" marL="2286000" marR="0" rtl="0" algn="l">
              <a:lnSpc>
                <a:spcPct val="90000"/>
              </a:lnSpc>
              <a:spcBef>
                <a:spcPts val="400"/>
              </a:spcBef>
              <a:spcAft>
                <a:spcPts val="0"/>
              </a:spcAft>
              <a:buClr>
                <a:schemeClr val="lt1"/>
              </a:buClr>
              <a:buSzPts val="1200"/>
              <a:buFont typeface="Arial"/>
              <a:buNone/>
              <a:defRPr b="1" i="0" sz="1200" u="none" cap="none" strike="noStrike">
                <a:solidFill>
                  <a:schemeClr val="lt1"/>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79" name="Google Shape;279;p40"/>
          <p:cNvSpPr txBox="1"/>
          <p:nvPr>
            <p:ph idx="2" type="body"/>
          </p:nvPr>
        </p:nvSpPr>
        <p:spPr>
          <a:xfrm>
            <a:off x="754259" y="1927767"/>
            <a:ext cx="3474900" cy="2415600"/>
          </a:xfrm>
          <a:prstGeom prst="rect">
            <a:avLst/>
          </a:prstGeom>
          <a:noFill/>
          <a:ln>
            <a:noFill/>
          </a:ln>
        </p:spPr>
        <p:txBody>
          <a:bodyPr anchorCtr="0" anchor="t" bIns="34300" lIns="34300" spcFirstLastPara="1" rIns="34300" wrap="square" tIns="34300"/>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80" name="Google Shape;280;p40"/>
          <p:cNvSpPr/>
          <p:nvPr/>
        </p:nvSpPr>
        <p:spPr>
          <a:xfrm>
            <a:off x="4648016" y="1249760"/>
            <a:ext cx="3867000" cy="3236400"/>
          </a:xfrm>
          <a:prstGeom prst="rect">
            <a:avLst/>
          </a:prstGeom>
          <a:solidFill>
            <a:srgbClr val="DAE0E3"/>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
        <p:nvSpPr>
          <p:cNvPr id="281" name="Google Shape;281;p40"/>
          <p:cNvSpPr/>
          <p:nvPr/>
        </p:nvSpPr>
        <p:spPr>
          <a:xfrm>
            <a:off x="4648016" y="1249760"/>
            <a:ext cx="3867000" cy="493200"/>
          </a:xfrm>
          <a:prstGeom prst="rect">
            <a:avLst/>
          </a:prstGeom>
          <a:solidFill>
            <a:srgbClr val="3DB249"/>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
        <p:nvSpPr>
          <p:cNvPr id="282" name="Google Shape;282;p40"/>
          <p:cNvSpPr txBox="1"/>
          <p:nvPr>
            <p:ph idx="3" type="body"/>
          </p:nvPr>
        </p:nvSpPr>
        <p:spPr>
          <a:xfrm>
            <a:off x="4648016" y="1249760"/>
            <a:ext cx="3867000" cy="493200"/>
          </a:xfrm>
          <a:prstGeom prst="rect">
            <a:avLst/>
          </a:prstGeom>
          <a:noFill/>
          <a:ln>
            <a:noFill/>
          </a:ln>
        </p:spPr>
        <p:txBody>
          <a:bodyPr anchorCtr="0" anchor="ctr" bIns="34300" lIns="34300" spcFirstLastPara="1" rIns="34300" wrap="square" tIns="34300"/>
          <a:lstStyle>
            <a:lvl1pPr indent="-228600" lvl="0" marL="457200" marR="0" rtl="0" algn="ctr">
              <a:lnSpc>
                <a:spcPct val="90000"/>
              </a:lnSpc>
              <a:spcBef>
                <a:spcPts val="800"/>
              </a:spcBef>
              <a:spcAft>
                <a:spcPts val="0"/>
              </a:spcAft>
              <a:buClr>
                <a:schemeClr val="lt1"/>
              </a:buClr>
              <a:buSzPts val="1200"/>
              <a:buFont typeface="Arial"/>
              <a:buNone/>
              <a:defRPr b="1" i="0" sz="1200" u="none" cap="none" strike="noStrike">
                <a:solidFill>
                  <a:schemeClr val="lt1"/>
                </a:solidFill>
                <a:latin typeface="Avenir"/>
                <a:ea typeface="Avenir"/>
                <a:cs typeface="Avenir"/>
                <a:sym typeface="Avenir"/>
              </a:defRPr>
            </a:lvl1pPr>
            <a:lvl2pPr indent="-228600" lvl="1" marL="914400" marR="0" rtl="0" algn="l">
              <a:lnSpc>
                <a:spcPct val="90000"/>
              </a:lnSpc>
              <a:spcBef>
                <a:spcPts val="400"/>
              </a:spcBef>
              <a:spcAft>
                <a:spcPts val="0"/>
              </a:spcAft>
              <a:buClr>
                <a:schemeClr val="lt1"/>
              </a:buClr>
              <a:buSzPts val="1200"/>
              <a:buFont typeface="Arial"/>
              <a:buNone/>
              <a:defRPr b="1" i="0" sz="1200" u="none" cap="none" strike="noStrike">
                <a:solidFill>
                  <a:schemeClr val="lt1"/>
                </a:solidFill>
                <a:latin typeface="Avenir"/>
                <a:ea typeface="Avenir"/>
                <a:cs typeface="Avenir"/>
                <a:sym typeface="Avenir"/>
              </a:defRPr>
            </a:lvl2pPr>
            <a:lvl3pPr indent="-228600" lvl="2" marL="1371600" marR="0" rtl="0" algn="l">
              <a:lnSpc>
                <a:spcPct val="90000"/>
              </a:lnSpc>
              <a:spcBef>
                <a:spcPts val="400"/>
              </a:spcBef>
              <a:spcAft>
                <a:spcPts val="0"/>
              </a:spcAft>
              <a:buClr>
                <a:schemeClr val="lt1"/>
              </a:buClr>
              <a:buSzPts val="1200"/>
              <a:buFont typeface="Arial"/>
              <a:buNone/>
              <a:defRPr b="1" i="0" sz="1200" u="none" cap="none" strike="noStrike">
                <a:solidFill>
                  <a:schemeClr val="lt1"/>
                </a:solidFill>
                <a:latin typeface="Avenir"/>
                <a:ea typeface="Avenir"/>
                <a:cs typeface="Avenir"/>
                <a:sym typeface="Avenir"/>
              </a:defRPr>
            </a:lvl3pPr>
            <a:lvl4pPr indent="-228600" lvl="3" marL="1828800" marR="0" rtl="0" algn="l">
              <a:lnSpc>
                <a:spcPct val="90000"/>
              </a:lnSpc>
              <a:spcBef>
                <a:spcPts val="400"/>
              </a:spcBef>
              <a:spcAft>
                <a:spcPts val="0"/>
              </a:spcAft>
              <a:buClr>
                <a:schemeClr val="lt1"/>
              </a:buClr>
              <a:buSzPts val="1200"/>
              <a:buFont typeface="Arial"/>
              <a:buNone/>
              <a:defRPr b="1" i="0" sz="1200" u="none" cap="none" strike="noStrike">
                <a:solidFill>
                  <a:schemeClr val="lt1"/>
                </a:solidFill>
                <a:latin typeface="Avenir"/>
                <a:ea typeface="Avenir"/>
                <a:cs typeface="Avenir"/>
                <a:sym typeface="Avenir"/>
              </a:defRPr>
            </a:lvl4pPr>
            <a:lvl5pPr indent="-228600" lvl="4" marL="2286000" marR="0" rtl="0" algn="l">
              <a:lnSpc>
                <a:spcPct val="90000"/>
              </a:lnSpc>
              <a:spcBef>
                <a:spcPts val="400"/>
              </a:spcBef>
              <a:spcAft>
                <a:spcPts val="0"/>
              </a:spcAft>
              <a:buClr>
                <a:schemeClr val="lt1"/>
              </a:buClr>
              <a:buSzPts val="1200"/>
              <a:buFont typeface="Arial"/>
              <a:buNone/>
              <a:defRPr b="1" i="0" sz="1200" u="none" cap="none" strike="noStrike">
                <a:solidFill>
                  <a:schemeClr val="lt1"/>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83" name="Google Shape;283;p40"/>
          <p:cNvSpPr txBox="1"/>
          <p:nvPr>
            <p:ph idx="4" type="body"/>
          </p:nvPr>
        </p:nvSpPr>
        <p:spPr>
          <a:xfrm>
            <a:off x="4811571" y="1927767"/>
            <a:ext cx="3474900" cy="2415600"/>
          </a:xfrm>
          <a:prstGeom prst="rect">
            <a:avLst/>
          </a:prstGeom>
          <a:noFill/>
          <a:ln>
            <a:noFill/>
          </a:ln>
        </p:spPr>
        <p:txBody>
          <a:bodyPr anchorCtr="0" anchor="t" bIns="34300" lIns="34300" spcFirstLastPara="1" rIns="34300" wrap="square" tIns="34300"/>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Dark" showMasterSp="0">
  <p:cSld name="Blank_Dark">
    <p:bg>
      <p:bgPr>
        <a:solidFill>
          <a:srgbClr val="303A3E"/>
        </a:solidFill>
      </p:bgPr>
    </p:bg>
    <p:spTree>
      <p:nvGrpSpPr>
        <p:cNvPr id="284" name="Shape 284"/>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oter Only">
  <p:cSld name="Footer Only">
    <p:spTree>
      <p:nvGrpSpPr>
        <p:cNvPr id="285" name="Shape 285"/>
        <p:cNvGrpSpPr/>
        <p:nvPr/>
      </p:nvGrpSpPr>
      <p:grpSpPr>
        <a:xfrm>
          <a:off x="0" y="0"/>
          <a:ext cx="0" cy="0"/>
          <a:chOff x="0" y="0"/>
          <a:chExt cx="0" cy="0"/>
        </a:xfrm>
      </p:grpSpPr>
      <p:sp>
        <p:nvSpPr>
          <p:cNvPr id="286" name="Google Shape;286;p42"/>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 4 Up images">
  <p:cSld name="Title w 4 Up images">
    <p:spTree>
      <p:nvGrpSpPr>
        <p:cNvPr id="287" name="Shape 287"/>
        <p:cNvGrpSpPr/>
        <p:nvPr/>
      </p:nvGrpSpPr>
      <p:grpSpPr>
        <a:xfrm>
          <a:off x="0" y="0"/>
          <a:ext cx="0" cy="0"/>
          <a:chOff x="0" y="0"/>
          <a:chExt cx="0" cy="0"/>
        </a:xfrm>
      </p:grpSpPr>
      <p:sp>
        <p:nvSpPr>
          <p:cNvPr id="288" name="Google Shape;288;p43"/>
          <p:cNvSpPr txBox="1"/>
          <p:nvPr>
            <p:ph type="title"/>
          </p:nvPr>
        </p:nvSpPr>
        <p:spPr>
          <a:xfrm>
            <a:off x="628650" y="154305"/>
            <a:ext cx="7886700" cy="994200"/>
          </a:xfrm>
          <a:prstGeom prst="rect">
            <a:avLst/>
          </a:prstGeom>
          <a:noFill/>
          <a:ln>
            <a:noFill/>
          </a:ln>
        </p:spPr>
        <p:txBody>
          <a:bodyPr anchorCtr="0" anchor="ctr" bIns="34300" lIns="34300" spcFirstLastPara="1" rIns="34300" wrap="square" tIns="34300"/>
          <a:lstStyle>
            <a:lvl1pPr lvl="0" marR="0" rtl="0" algn="ctr">
              <a:lnSpc>
                <a:spcPct val="120000"/>
              </a:lnSpc>
              <a:spcBef>
                <a:spcPts val="0"/>
              </a:spcBef>
              <a:spcAft>
                <a:spcPts val="0"/>
              </a:spcAft>
              <a:buClr>
                <a:schemeClr val="dk2"/>
              </a:buClr>
              <a:buSzPts val="2400"/>
              <a:buFont typeface="Avenir"/>
              <a:buNone/>
              <a:defRPr b="0" i="0" sz="2400" u="none" cap="none" strike="noStrike">
                <a:solidFill>
                  <a:schemeClr val="dk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289" name="Google Shape;289;p43"/>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
        <p:nvSpPr>
          <p:cNvPr id="290" name="Google Shape;290;p43"/>
          <p:cNvSpPr/>
          <p:nvPr>
            <p:ph idx="2" type="pic"/>
          </p:nvPr>
        </p:nvSpPr>
        <p:spPr>
          <a:xfrm>
            <a:off x="754577" y="1148477"/>
            <a:ext cx="1371900" cy="17832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91" name="Google Shape;291;p43"/>
          <p:cNvSpPr/>
          <p:nvPr>
            <p:ph idx="3" type="pic"/>
          </p:nvPr>
        </p:nvSpPr>
        <p:spPr>
          <a:xfrm>
            <a:off x="2819372" y="1148477"/>
            <a:ext cx="1371900" cy="17832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92" name="Google Shape;292;p43"/>
          <p:cNvSpPr/>
          <p:nvPr>
            <p:ph idx="4" type="pic"/>
          </p:nvPr>
        </p:nvSpPr>
        <p:spPr>
          <a:xfrm>
            <a:off x="4884168" y="1148477"/>
            <a:ext cx="1371900" cy="17832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93" name="Google Shape;293;p43"/>
          <p:cNvSpPr/>
          <p:nvPr>
            <p:ph idx="5" type="pic"/>
          </p:nvPr>
        </p:nvSpPr>
        <p:spPr>
          <a:xfrm>
            <a:off x="6948964" y="1152144"/>
            <a:ext cx="1371900" cy="17832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cxnSp>
        <p:nvCxnSpPr>
          <p:cNvPr id="294" name="Google Shape;294;p43"/>
          <p:cNvCxnSpPr/>
          <p:nvPr/>
        </p:nvCxnSpPr>
        <p:spPr>
          <a:xfrm>
            <a:off x="4352430" y="971550"/>
            <a:ext cx="439200" cy="0"/>
          </a:xfrm>
          <a:prstGeom prst="straightConnector1">
            <a:avLst/>
          </a:prstGeom>
          <a:noFill/>
          <a:ln cap="flat" cmpd="sng" w="635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 Subhead and Laptop">
  <p:cSld name="Title w Subhead and Laptop">
    <p:spTree>
      <p:nvGrpSpPr>
        <p:cNvPr id="295" name="Shape 295"/>
        <p:cNvGrpSpPr/>
        <p:nvPr/>
      </p:nvGrpSpPr>
      <p:grpSpPr>
        <a:xfrm>
          <a:off x="0" y="0"/>
          <a:ext cx="0" cy="0"/>
          <a:chOff x="0" y="0"/>
          <a:chExt cx="0" cy="0"/>
        </a:xfrm>
      </p:grpSpPr>
      <p:sp>
        <p:nvSpPr>
          <p:cNvPr id="296" name="Google Shape;296;p44"/>
          <p:cNvSpPr txBox="1"/>
          <p:nvPr>
            <p:ph type="title"/>
          </p:nvPr>
        </p:nvSpPr>
        <p:spPr>
          <a:xfrm>
            <a:off x="628814" y="720474"/>
            <a:ext cx="7886400" cy="994200"/>
          </a:xfrm>
          <a:prstGeom prst="rect">
            <a:avLst/>
          </a:prstGeom>
          <a:noFill/>
          <a:ln>
            <a:noFill/>
          </a:ln>
        </p:spPr>
        <p:txBody>
          <a:bodyPr anchorCtr="0" anchor="t" bIns="34300" lIns="34300" spcFirstLastPara="1" rIns="34300" wrap="square" tIns="34300"/>
          <a:lstStyle>
            <a:lvl1pPr lvl="0" marR="0" rtl="0" algn="ctr">
              <a:lnSpc>
                <a:spcPct val="120000"/>
              </a:lnSpc>
              <a:spcBef>
                <a:spcPts val="0"/>
              </a:spcBef>
              <a:spcAft>
                <a:spcPts val="0"/>
              </a:spcAft>
              <a:buClr>
                <a:schemeClr val="dk2"/>
              </a:buClr>
              <a:buSzPts val="2400"/>
              <a:buFont typeface="Avenir"/>
              <a:buNone/>
              <a:defRPr b="0" i="0" sz="2400" u="none" cap="none" strike="noStrike">
                <a:solidFill>
                  <a:schemeClr val="dk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297" name="Google Shape;297;p44"/>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
        <p:nvSpPr>
          <p:cNvPr id="298" name="Google Shape;298;p44"/>
          <p:cNvSpPr txBox="1"/>
          <p:nvPr>
            <p:ph idx="1" type="body"/>
          </p:nvPr>
        </p:nvSpPr>
        <p:spPr>
          <a:xfrm>
            <a:off x="888232" y="320424"/>
            <a:ext cx="7367400" cy="342900"/>
          </a:xfrm>
          <a:prstGeom prst="rect">
            <a:avLst/>
          </a:prstGeom>
          <a:noFill/>
          <a:ln>
            <a:noFill/>
          </a:ln>
        </p:spPr>
        <p:txBody>
          <a:bodyPr anchorCtr="0" anchor="t" bIns="34300" lIns="34300" spcFirstLastPara="1" rIns="34300" wrap="square" tIns="34300"/>
          <a:lstStyle>
            <a:lvl1pPr indent="-273050" lvl="0" marL="457200" marR="0" rtl="0" algn="ctr">
              <a:lnSpc>
                <a:spcPct val="90000"/>
              </a:lnSpc>
              <a:spcBef>
                <a:spcPts val="800"/>
              </a:spcBef>
              <a:spcAft>
                <a:spcPts val="0"/>
              </a:spcAft>
              <a:buClr>
                <a:schemeClr val="dk2"/>
              </a:buClr>
              <a:buSzPts val="700"/>
              <a:buFont typeface="Arial"/>
              <a:buChar char="•"/>
              <a:defRPr b="1" i="0" sz="7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299" name="Google Shape;299;p44"/>
          <p:cNvSpPr/>
          <p:nvPr>
            <p:ph idx="2" type="pic"/>
          </p:nvPr>
        </p:nvSpPr>
        <p:spPr>
          <a:xfrm>
            <a:off x="2528355" y="1714646"/>
            <a:ext cx="4044300" cy="25146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cxnSp>
        <p:nvCxnSpPr>
          <p:cNvPr id="300" name="Google Shape;300;p44"/>
          <p:cNvCxnSpPr/>
          <p:nvPr/>
        </p:nvCxnSpPr>
        <p:spPr>
          <a:xfrm>
            <a:off x="4352430" y="620462"/>
            <a:ext cx="439200" cy="0"/>
          </a:xfrm>
          <a:prstGeom prst="straightConnector1">
            <a:avLst/>
          </a:prstGeom>
          <a:noFill/>
          <a:ln cap="flat" cmpd="sng" w="635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OS Device Layout">
  <p:cSld name="iOS Device Layout">
    <p:spTree>
      <p:nvGrpSpPr>
        <p:cNvPr id="301" name="Shape 301"/>
        <p:cNvGrpSpPr/>
        <p:nvPr/>
      </p:nvGrpSpPr>
      <p:grpSpPr>
        <a:xfrm>
          <a:off x="0" y="0"/>
          <a:ext cx="0" cy="0"/>
          <a:chOff x="0" y="0"/>
          <a:chExt cx="0" cy="0"/>
        </a:xfrm>
      </p:grpSpPr>
      <p:pic>
        <p:nvPicPr>
          <p:cNvPr id="302" name="Google Shape;302;p45"/>
          <p:cNvPicPr preferRelativeResize="0"/>
          <p:nvPr/>
        </p:nvPicPr>
        <p:blipFill rotWithShape="1">
          <a:blip r:embed="rId2">
            <a:alphaModFix/>
          </a:blip>
          <a:srcRect b="0" l="0" r="0" t="0"/>
          <a:stretch/>
        </p:blipFill>
        <p:spPr>
          <a:xfrm>
            <a:off x="411478" y="263188"/>
            <a:ext cx="2754987" cy="4593941"/>
          </a:xfrm>
          <a:prstGeom prst="rect">
            <a:avLst/>
          </a:prstGeom>
          <a:noFill/>
          <a:ln>
            <a:noFill/>
          </a:ln>
        </p:spPr>
      </p:pic>
      <p:sp>
        <p:nvSpPr>
          <p:cNvPr id="303" name="Google Shape;303;p45"/>
          <p:cNvSpPr txBox="1"/>
          <p:nvPr>
            <p:ph type="title"/>
          </p:nvPr>
        </p:nvSpPr>
        <p:spPr>
          <a:xfrm>
            <a:off x="3848283" y="255616"/>
            <a:ext cx="4371600" cy="1425300"/>
          </a:xfrm>
          <a:prstGeom prst="rect">
            <a:avLst/>
          </a:prstGeom>
          <a:noFill/>
          <a:ln>
            <a:noFill/>
          </a:ln>
        </p:spPr>
        <p:txBody>
          <a:bodyPr anchorCtr="0" anchor="ctr" bIns="34300" lIns="34300" spcFirstLastPara="1" rIns="34300" wrap="square" tIns="34300"/>
          <a:lstStyle>
            <a:lvl1pPr lvl="0" marR="0" rtl="0" algn="l">
              <a:lnSpc>
                <a:spcPct val="120000"/>
              </a:lnSpc>
              <a:spcBef>
                <a:spcPts val="0"/>
              </a:spcBef>
              <a:spcAft>
                <a:spcPts val="0"/>
              </a:spcAft>
              <a:buClr>
                <a:schemeClr val="dk2"/>
              </a:buClr>
              <a:buSzPts val="2400"/>
              <a:buFont typeface="Avenir"/>
              <a:buNone/>
              <a:defRPr b="0" i="0" sz="2400" u="none" cap="none" strike="noStrike">
                <a:solidFill>
                  <a:schemeClr val="dk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304" name="Google Shape;304;p45"/>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
        <p:nvSpPr>
          <p:cNvPr id="305" name="Google Shape;305;p45"/>
          <p:cNvSpPr/>
          <p:nvPr>
            <p:ph idx="2" type="pic"/>
          </p:nvPr>
        </p:nvSpPr>
        <p:spPr>
          <a:xfrm>
            <a:off x="1022823" y="1000663"/>
            <a:ext cx="1676400" cy="29799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cxnSp>
        <p:nvCxnSpPr>
          <p:cNvPr id="306" name="Google Shape;306;p45"/>
          <p:cNvCxnSpPr/>
          <p:nvPr/>
        </p:nvCxnSpPr>
        <p:spPr>
          <a:xfrm>
            <a:off x="3869414" y="1443038"/>
            <a:ext cx="4371600" cy="0"/>
          </a:xfrm>
          <a:prstGeom prst="straightConnector1">
            <a:avLst/>
          </a:prstGeom>
          <a:noFill/>
          <a:ln cap="flat" cmpd="sng" w="635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ndroid Device Layout">
  <p:cSld name="Android Device Layout">
    <p:spTree>
      <p:nvGrpSpPr>
        <p:cNvPr id="307" name="Shape 307"/>
        <p:cNvGrpSpPr/>
        <p:nvPr/>
      </p:nvGrpSpPr>
      <p:grpSpPr>
        <a:xfrm>
          <a:off x="0" y="0"/>
          <a:ext cx="0" cy="0"/>
          <a:chOff x="0" y="0"/>
          <a:chExt cx="0" cy="0"/>
        </a:xfrm>
      </p:grpSpPr>
      <p:pic>
        <p:nvPicPr>
          <p:cNvPr id="308" name="Google Shape;308;p46"/>
          <p:cNvPicPr preferRelativeResize="0"/>
          <p:nvPr/>
        </p:nvPicPr>
        <p:blipFill rotWithShape="1">
          <a:blip r:embed="rId2">
            <a:alphaModFix/>
          </a:blip>
          <a:srcRect b="0" l="0" r="0" t="0"/>
          <a:stretch/>
        </p:blipFill>
        <p:spPr>
          <a:xfrm>
            <a:off x="431267" y="240706"/>
            <a:ext cx="2739350" cy="4567867"/>
          </a:xfrm>
          <a:prstGeom prst="rect">
            <a:avLst/>
          </a:prstGeom>
          <a:noFill/>
          <a:ln>
            <a:noFill/>
          </a:ln>
        </p:spPr>
      </p:pic>
      <p:sp>
        <p:nvSpPr>
          <p:cNvPr id="309" name="Google Shape;309;p46"/>
          <p:cNvSpPr txBox="1"/>
          <p:nvPr>
            <p:ph type="title"/>
          </p:nvPr>
        </p:nvSpPr>
        <p:spPr>
          <a:xfrm>
            <a:off x="3848283" y="255616"/>
            <a:ext cx="4371600" cy="1425300"/>
          </a:xfrm>
          <a:prstGeom prst="rect">
            <a:avLst/>
          </a:prstGeom>
          <a:noFill/>
          <a:ln>
            <a:noFill/>
          </a:ln>
        </p:spPr>
        <p:txBody>
          <a:bodyPr anchorCtr="0" anchor="ctr" bIns="34300" lIns="34300" spcFirstLastPara="1" rIns="34300" wrap="square" tIns="34300"/>
          <a:lstStyle>
            <a:lvl1pPr lvl="0" marR="0" rtl="0" algn="l">
              <a:lnSpc>
                <a:spcPct val="120000"/>
              </a:lnSpc>
              <a:spcBef>
                <a:spcPts val="0"/>
              </a:spcBef>
              <a:spcAft>
                <a:spcPts val="0"/>
              </a:spcAft>
              <a:buClr>
                <a:schemeClr val="dk2"/>
              </a:buClr>
              <a:buSzPts val="2400"/>
              <a:buFont typeface="Avenir"/>
              <a:buNone/>
              <a:defRPr b="0" i="0" sz="2400" u="none" cap="none" strike="noStrike">
                <a:solidFill>
                  <a:schemeClr val="dk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310" name="Google Shape;310;p46"/>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
        <p:nvSpPr>
          <p:cNvPr id="311" name="Google Shape;311;p46"/>
          <p:cNvSpPr/>
          <p:nvPr>
            <p:ph idx="2" type="pic"/>
          </p:nvPr>
        </p:nvSpPr>
        <p:spPr>
          <a:xfrm>
            <a:off x="963172" y="883174"/>
            <a:ext cx="1736100" cy="31122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cxnSp>
        <p:nvCxnSpPr>
          <p:cNvPr id="312" name="Google Shape;312;p46"/>
          <p:cNvCxnSpPr/>
          <p:nvPr/>
        </p:nvCxnSpPr>
        <p:spPr>
          <a:xfrm>
            <a:off x="3869414" y="1443038"/>
            <a:ext cx="4371600" cy="0"/>
          </a:xfrm>
          <a:prstGeom prst="straightConnector1">
            <a:avLst/>
          </a:prstGeom>
          <a:noFill/>
          <a:ln cap="flat" cmpd="sng" w="635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OS &amp; Android">
  <p:cSld name="iOS &amp; Android">
    <p:spTree>
      <p:nvGrpSpPr>
        <p:cNvPr id="313" name="Shape 313"/>
        <p:cNvGrpSpPr/>
        <p:nvPr/>
      </p:nvGrpSpPr>
      <p:grpSpPr>
        <a:xfrm>
          <a:off x="0" y="0"/>
          <a:ext cx="0" cy="0"/>
          <a:chOff x="0" y="0"/>
          <a:chExt cx="0" cy="0"/>
        </a:xfrm>
      </p:grpSpPr>
      <p:sp>
        <p:nvSpPr>
          <p:cNvPr id="314" name="Google Shape;314;p47"/>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
        <p:nvSpPr>
          <p:cNvPr id="315" name="Google Shape;315;p47"/>
          <p:cNvSpPr/>
          <p:nvPr>
            <p:ph idx="2" type="pic"/>
          </p:nvPr>
        </p:nvSpPr>
        <p:spPr>
          <a:xfrm>
            <a:off x="4900698" y="900113"/>
            <a:ext cx="1743600" cy="31146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500"/>
              <a:buFont typeface="Arial"/>
              <a:buNone/>
              <a:defRPr b="0" i="0" sz="15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316" name="Google Shape;316;p47"/>
          <p:cNvSpPr/>
          <p:nvPr>
            <p:ph idx="3" type="pic"/>
          </p:nvPr>
        </p:nvSpPr>
        <p:spPr>
          <a:xfrm>
            <a:off x="2399734" y="971550"/>
            <a:ext cx="1672200" cy="29862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500"/>
              <a:buFont typeface="Arial"/>
              <a:buNone/>
              <a:defRPr b="0" i="0" sz="15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Us">
  <p:cSld name="Contact Us">
    <p:spTree>
      <p:nvGrpSpPr>
        <p:cNvPr id="317" name="Shape 317"/>
        <p:cNvGrpSpPr/>
        <p:nvPr/>
      </p:nvGrpSpPr>
      <p:grpSpPr>
        <a:xfrm>
          <a:off x="0" y="0"/>
          <a:ext cx="0" cy="0"/>
          <a:chOff x="0" y="0"/>
          <a:chExt cx="0" cy="0"/>
        </a:xfrm>
      </p:grpSpPr>
      <p:sp>
        <p:nvSpPr>
          <p:cNvPr id="318" name="Google Shape;318;p48"/>
          <p:cNvSpPr/>
          <p:nvPr>
            <p:ph idx="2" type="pic"/>
          </p:nvPr>
        </p:nvSpPr>
        <p:spPr>
          <a:xfrm>
            <a:off x="0" y="0"/>
            <a:ext cx="3772800" cy="51435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319" name="Google Shape;319;p48"/>
          <p:cNvSpPr txBox="1"/>
          <p:nvPr>
            <p:ph idx="1" type="body"/>
          </p:nvPr>
        </p:nvSpPr>
        <p:spPr>
          <a:xfrm>
            <a:off x="4400505" y="657225"/>
            <a:ext cx="3858600" cy="1314600"/>
          </a:xfrm>
          <a:prstGeom prst="rect">
            <a:avLst/>
          </a:prstGeom>
          <a:noFill/>
          <a:ln>
            <a:noFill/>
          </a:ln>
        </p:spPr>
        <p:txBody>
          <a:bodyPr anchorCtr="0" anchor="b" bIns="34300" lIns="34300" spcFirstLastPara="1" rIns="34300" wrap="square" tIns="34300"/>
          <a:lstStyle>
            <a:lvl1pPr indent="-228600" lvl="0" marL="457200" marR="0" rtl="0" algn="l">
              <a:lnSpc>
                <a:spcPct val="90000"/>
              </a:lnSpc>
              <a:spcBef>
                <a:spcPts val="800"/>
              </a:spcBef>
              <a:spcAft>
                <a:spcPts val="0"/>
              </a:spcAft>
              <a:buClr>
                <a:schemeClr val="dk2"/>
              </a:buClr>
              <a:buSzPts val="2400"/>
              <a:buFont typeface="Arial"/>
              <a:buNone/>
              <a:defRPr b="0" i="0" sz="2400" u="none" cap="none" strike="noStrike">
                <a:solidFill>
                  <a:schemeClr val="dk2"/>
                </a:solidFill>
                <a:latin typeface="Avenir"/>
                <a:ea typeface="Avenir"/>
                <a:cs typeface="Avenir"/>
                <a:sym typeface="Avenir"/>
              </a:defRPr>
            </a:lvl1pPr>
            <a:lvl2pPr indent="-228600" lvl="1" marL="914400" marR="0" rtl="0" algn="l">
              <a:lnSpc>
                <a:spcPct val="90000"/>
              </a:lnSpc>
              <a:spcBef>
                <a:spcPts val="400"/>
              </a:spcBef>
              <a:spcAft>
                <a:spcPts val="0"/>
              </a:spcAft>
              <a:buClr>
                <a:schemeClr val="dk2"/>
              </a:buClr>
              <a:buSzPts val="2400"/>
              <a:buFont typeface="Arial"/>
              <a:buNone/>
              <a:defRPr b="0" i="0" sz="24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2400"/>
              <a:buFont typeface="Arial"/>
              <a:buNone/>
              <a:defRPr b="0" i="0" sz="24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2400"/>
              <a:buFont typeface="Arial"/>
              <a:buNone/>
              <a:defRPr b="0" i="0" sz="24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2400"/>
              <a:buFont typeface="Arial"/>
              <a:buNone/>
              <a:defRPr b="0" i="0" sz="24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320" name="Google Shape;320;p48"/>
          <p:cNvSpPr txBox="1"/>
          <p:nvPr>
            <p:ph idx="3" type="body"/>
          </p:nvPr>
        </p:nvSpPr>
        <p:spPr>
          <a:xfrm>
            <a:off x="4443379" y="2764959"/>
            <a:ext cx="3727200" cy="1581300"/>
          </a:xfrm>
          <a:prstGeom prst="rect">
            <a:avLst/>
          </a:prstGeom>
          <a:noFill/>
          <a:ln>
            <a:noFill/>
          </a:ln>
        </p:spPr>
        <p:txBody>
          <a:bodyPr anchorCtr="0" anchor="t" bIns="34300" lIns="34300" spcFirstLastPara="1" rIns="34300" wrap="square" tIns="34300"/>
          <a:lstStyle>
            <a:lvl1pPr indent="-228600" lvl="0" marL="457200" marR="0" rtl="0" algn="l">
              <a:lnSpc>
                <a:spcPct val="150000"/>
              </a:lnSpc>
              <a:spcBef>
                <a:spcPts val="800"/>
              </a:spcBef>
              <a:spcAft>
                <a:spcPts val="0"/>
              </a:spcAft>
              <a:buClr>
                <a:schemeClr val="accent1"/>
              </a:buClr>
              <a:buSzPts val="900"/>
              <a:buFont typeface="Avenir"/>
              <a:buNone/>
              <a:defRPr b="0" i="0" sz="900" u="none" cap="none" strike="noStrike">
                <a:solidFill>
                  <a:schemeClr val="dk2"/>
                </a:solidFill>
                <a:latin typeface="Avenir"/>
                <a:ea typeface="Avenir"/>
                <a:cs typeface="Avenir"/>
                <a:sym typeface="Avenir"/>
              </a:defRPr>
            </a:lvl1pPr>
            <a:lvl2pPr indent="-228600" lvl="1" marL="914400" marR="0" rtl="0" algn="l">
              <a:lnSpc>
                <a:spcPct val="90000"/>
              </a:lnSpc>
              <a:spcBef>
                <a:spcPts val="8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321" name="Google Shape;321;p48"/>
          <p:cNvSpPr txBox="1"/>
          <p:nvPr>
            <p:ph idx="4" type="body"/>
          </p:nvPr>
        </p:nvSpPr>
        <p:spPr>
          <a:xfrm>
            <a:off x="4443379" y="2245995"/>
            <a:ext cx="3727200" cy="454500"/>
          </a:xfrm>
          <a:prstGeom prst="rect">
            <a:avLst/>
          </a:prstGeom>
          <a:noFill/>
          <a:ln>
            <a:noFill/>
          </a:ln>
        </p:spPr>
        <p:txBody>
          <a:bodyPr anchorCtr="0" anchor="t" bIns="34300" lIns="34300" spcFirstLastPara="1" rIns="34300" wrap="square" tIns="34300"/>
          <a:lstStyle>
            <a:lvl1pPr indent="-228600" lvl="0" marL="457200" marR="0" rtl="0" algn="l">
              <a:lnSpc>
                <a:spcPct val="135625"/>
              </a:lnSpc>
              <a:spcBef>
                <a:spcPts val="8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cxnSp>
        <p:nvCxnSpPr>
          <p:cNvPr id="322" name="Google Shape;322;p48"/>
          <p:cNvCxnSpPr/>
          <p:nvPr/>
        </p:nvCxnSpPr>
        <p:spPr>
          <a:xfrm>
            <a:off x="4497893" y="2100263"/>
            <a:ext cx="439200" cy="0"/>
          </a:xfrm>
          <a:prstGeom prst="straightConnector1">
            <a:avLst/>
          </a:prstGeom>
          <a:noFill/>
          <a:ln cap="flat" cmpd="sng" w="63500">
            <a:solidFill>
              <a:schemeClr val="accent1"/>
            </a:solidFill>
            <a:prstDash val="solid"/>
            <a:miter lim="800000"/>
            <a:headEnd len="sm" w="sm" type="none"/>
            <a:tailEnd len="sm" w="sm" type="none"/>
          </a:ln>
        </p:spPr>
      </p:cxnSp>
      <p:sp>
        <p:nvSpPr>
          <p:cNvPr id="323" name="Google Shape;323;p48"/>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w Subhead">
  <p:cSld name="1_Title w Subhead">
    <p:bg>
      <p:bgPr>
        <a:solidFill>
          <a:srgbClr val="303A3E"/>
        </a:solidFill>
      </p:bgPr>
    </p:bg>
    <p:spTree>
      <p:nvGrpSpPr>
        <p:cNvPr id="324" name="Shape 324"/>
        <p:cNvGrpSpPr/>
        <p:nvPr/>
      </p:nvGrpSpPr>
      <p:grpSpPr>
        <a:xfrm>
          <a:off x="0" y="0"/>
          <a:ext cx="0" cy="0"/>
          <a:chOff x="0" y="0"/>
          <a:chExt cx="0" cy="0"/>
        </a:xfrm>
      </p:grpSpPr>
      <p:sp>
        <p:nvSpPr>
          <p:cNvPr id="325" name="Google Shape;325;p49"/>
          <p:cNvSpPr txBox="1"/>
          <p:nvPr>
            <p:ph type="title"/>
          </p:nvPr>
        </p:nvSpPr>
        <p:spPr>
          <a:xfrm>
            <a:off x="628814" y="155145"/>
            <a:ext cx="7886400" cy="994200"/>
          </a:xfrm>
          <a:prstGeom prst="rect">
            <a:avLst/>
          </a:prstGeom>
          <a:noFill/>
          <a:ln>
            <a:noFill/>
          </a:ln>
        </p:spPr>
        <p:txBody>
          <a:bodyPr anchorCtr="0" anchor="ctr" bIns="34300" lIns="34300" spcFirstLastPara="1" rIns="34300" wrap="square" tIns="34300"/>
          <a:lstStyle>
            <a:lvl1pPr lvl="0" marR="0" rtl="0" algn="ctr">
              <a:lnSpc>
                <a:spcPct val="120000"/>
              </a:lnSpc>
              <a:spcBef>
                <a:spcPts val="0"/>
              </a:spcBef>
              <a:spcAft>
                <a:spcPts val="0"/>
              </a:spcAft>
              <a:buClr>
                <a:schemeClr val="lt1"/>
              </a:buClr>
              <a:buSzPts val="2400"/>
              <a:buFont typeface="Avenir"/>
              <a:buNone/>
              <a:defRPr b="0" i="0" sz="24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326" name="Google Shape;326;p49"/>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
        <p:nvSpPr>
          <p:cNvPr id="327" name="Google Shape;327;p49"/>
          <p:cNvSpPr txBox="1"/>
          <p:nvPr>
            <p:ph idx="1" type="body"/>
          </p:nvPr>
        </p:nvSpPr>
        <p:spPr>
          <a:xfrm>
            <a:off x="628814" y="1143194"/>
            <a:ext cx="7886400" cy="871200"/>
          </a:xfrm>
          <a:prstGeom prst="rect">
            <a:avLst/>
          </a:prstGeom>
          <a:noFill/>
          <a:ln>
            <a:noFill/>
          </a:ln>
        </p:spPr>
        <p:txBody>
          <a:bodyPr anchorCtr="0" anchor="t" bIns="34300" lIns="34300" spcFirstLastPara="1" rIns="34300" wrap="square" tIns="34300"/>
          <a:lstStyle>
            <a:lvl1pPr indent="-228600" lvl="0" marL="457200" marR="0" rtl="0" algn="ctr">
              <a:lnSpc>
                <a:spcPct val="135625"/>
              </a:lnSpc>
              <a:spcBef>
                <a:spcPts val="800"/>
              </a:spcBef>
              <a:spcAft>
                <a:spcPts val="0"/>
              </a:spcAft>
              <a:buClr>
                <a:schemeClr val="lt1"/>
              </a:buClr>
              <a:buSzPts val="1200"/>
              <a:buFont typeface="Arial"/>
              <a:buNone/>
              <a:defRPr b="0" i="0" sz="1200" u="none" cap="none" strike="noStrike">
                <a:solidFill>
                  <a:schemeClr val="lt1"/>
                </a:solidFill>
                <a:latin typeface="Avenir"/>
                <a:ea typeface="Avenir"/>
                <a:cs typeface="Avenir"/>
                <a:sym typeface="Avenir"/>
              </a:defRPr>
            </a:lvl1pPr>
            <a:lvl2pPr indent="-304800" lvl="1" marL="914400" marR="0" rtl="0" algn="l">
              <a:lnSpc>
                <a:spcPct val="90000"/>
              </a:lnSpc>
              <a:spcBef>
                <a:spcPts val="8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5" showMasterSp="0">
  <p:cSld name="Divider Slide 5">
    <p:bg>
      <p:bgPr>
        <a:solidFill>
          <a:srgbClr val="00A6B6"/>
        </a:solidFill>
      </p:bgPr>
    </p:bg>
    <p:spTree>
      <p:nvGrpSpPr>
        <p:cNvPr id="328" name="Shape 328"/>
        <p:cNvGrpSpPr/>
        <p:nvPr/>
      </p:nvGrpSpPr>
      <p:grpSpPr>
        <a:xfrm>
          <a:off x="0" y="0"/>
          <a:ext cx="0" cy="0"/>
          <a:chOff x="0" y="0"/>
          <a:chExt cx="0" cy="0"/>
        </a:xfrm>
      </p:grpSpPr>
      <p:pic>
        <p:nvPicPr>
          <p:cNvPr id="329" name="Google Shape;329;p50"/>
          <p:cNvPicPr preferRelativeResize="0"/>
          <p:nvPr/>
        </p:nvPicPr>
        <p:blipFill rotWithShape="1">
          <a:blip r:embed="rId2">
            <a:alphaModFix/>
          </a:blip>
          <a:srcRect b="0" l="0" r="15853" t="0"/>
          <a:stretch/>
        </p:blipFill>
        <p:spPr>
          <a:xfrm>
            <a:off x="3971769" y="-2969"/>
            <a:ext cx="5172231" cy="5186363"/>
          </a:xfrm>
          <a:prstGeom prst="rect">
            <a:avLst/>
          </a:prstGeom>
          <a:noFill/>
          <a:ln>
            <a:noFill/>
          </a:ln>
        </p:spPr>
      </p:pic>
      <p:sp>
        <p:nvSpPr>
          <p:cNvPr id="330" name="Google Shape;330;p50"/>
          <p:cNvSpPr txBox="1"/>
          <p:nvPr>
            <p:ph type="title"/>
          </p:nvPr>
        </p:nvSpPr>
        <p:spPr>
          <a:xfrm>
            <a:off x="463040" y="2386013"/>
            <a:ext cx="4308900" cy="900000"/>
          </a:xfrm>
          <a:prstGeom prst="rect">
            <a:avLst/>
          </a:prstGeom>
          <a:noFill/>
          <a:ln>
            <a:noFill/>
          </a:ln>
        </p:spPr>
        <p:txBody>
          <a:bodyPr anchorCtr="0" anchor="b" bIns="34300" lIns="34300" spcFirstLastPara="1" rIns="34300" wrap="square" tIns="34300"/>
          <a:lstStyle>
            <a:lvl1pPr lvl="0" marR="0" rtl="0" algn="l">
              <a:lnSpc>
                <a:spcPct val="120000"/>
              </a:lnSpc>
              <a:spcBef>
                <a:spcPts val="0"/>
              </a:spcBef>
              <a:spcAft>
                <a:spcPts val="0"/>
              </a:spcAft>
              <a:buClr>
                <a:schemeClr val="lt1"/>
              </a:buClr>
              <a:buSzPts val="2400"/>
              <a:buFont typeface="Avenir"/>
              <a:buNone/>
              <a:defRPr b="0" i="0" sz="24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331" name="Google Shape;331;p50"/>
          <p:cNvSpPr txBox="1"/>
          <p:nvPr>
            <p:ph idx="1" type="body"/>
          </p:nvPr>
        </p:nvSpPr>
        <p:spPr>
          <a:xfrm>
            <a:off x="463040" y="3571875"/>
            <a:ext cx="7954800" cy="224400"/>
          </a:xfrm>
          <a:prstGeom prst="rect">
            <a:avLst/>
          </a:prstGeom>
          <a:noFill/>
          <a:ln>
            <a:noFill/>
          </a:ln>
        </p:spPr>
        <p:txBody>
          <a:bodyPr anchorCtr="0" anchor="t" bIns="34300" lIns="34300" spcFirstLastPara="1" rIns="34300" wrap="square" tIns="34300"/>
          <a:lstStyle>
            <a:lvl1pPr indent="-228600" lvl="0" marL="457200" marR="0" rtl="0" algn="l">
              <a:lnSpc>
                <a:spcPct val="120000"/>
              </a:lnSpc>
              <a:spcBef>
                <a:spcPts val="900"/>
              </a:spcBef>
              <a:spcAft>
                <a:spcPts val="0"/>
              </a:spcAft>
              <a:buClr>
                <a:schemeClr val="accent1"/>
              </a:buClr>
              <a:buSzPts val="1100"/>
              <a:buFont typeface="Avenir"/>
              <a:buNone/>
              <a:defRPr b="0" i="0" sz="1100" u="none" cap="none" strike="noStrike">
                <a:solidFill>
                  <a:schemeClr val="lt1"/>
                </a:solidFill>
                <a:latin typeface="Avenir"/>
                <a:ea typeface="Avenir"/>
                <a:cs typeface="Avenir"/>
                <a:sym typeface="Avenir"/>
              </a:defRPr>
            </a:lvl1pPr>
            <a:lvl2pPr indent="-228600" lvl="1" marL="914400" marR="0" rtl="0" algn="l">
              <a:lnSpc>
                <a:spcPct val="90000"/>
              </a:lnSpc>
              <a:spcBef>
                <a:spcPts val="9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w Subhead">
  <p:cSld name="2_Title w Subhead">
    <p:bg>
      <p:bgPr>
        <a:solidFill>
          <a:srgbClr val="303A3E"/>
        </a:solidFill>
      </p:bgPr>
    </p:bg>
    <p:spTree>
      <p:nvGrpSpPr>
        <p:cNvPr id="332" name="Shape 332"/>
        <p:cNvGrpSpPr/>
        <p:nvPr/>
      </p:nvGrpSpPr>
      <p:grpSpPr>
        <a:xfrm>
          <a:off x="0" y="0"/>
          <a:ext cx="0" cy="0"/>
          <a:chOff x="0" y="0"/>
          <a:chExt cx="0" cy="0"/>
        </a:xfrm>
      </p:grpSpPr>
      <p:sp>
        <p:nvSpPr>
          <p:cNvPr id="333" name="Google Shape;333;p51"/>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 Subhead and Text">
  <p:cSld name="Title w Subhead and Text">
    <p:spTree>
      <p:nvGrpSpPr>
        <p:cNvPr id="334" name="Shape 334"/>
        <p:cNvGrpSpPr/>
        <p:nvPr/>
      </p:nvGrpSpPr>
      <p:grpSpPr>
        <a:xfrm>
          <a:off x="0" y="0"/>
          <a:ext cx="0" cy="0"/>
          <a:chOff x="0" y="0"/>
          <a:chExt cx="0" cy="0"/>
        </a:xfrm>
      </p:grpSpPr>
      <p:sp>
        <p:nvSpPr>
          <p:cNvPr id="335" name="Google Shape;335;p52"/>
          <p:cNvSpPr txBox="1"/>
          <p:nvPr>
            <p:ph type="title"/>
          </p:nvPr>
        </p:nvSpPr>
        <p:spPr>
          <a:xfrm>
            <a:off x="628814" y="154305"/>
            <a:ext cx="7886400" cy="994200"/>
          </a:xfrm>
          <a:prstGeom prst="rect">
            <a:avLst/>
          </a:prstGeom>
          <a:noFill/>
          <a:ln>
            <a:noFill/>
          </a:ln>
        </p:spPr>
        <p:txBody>
          <a:bodyPr anchorCtr="0" anchor="ctr" bIns="34300" lIns="34300" spcFirstLastPara="1" rIns="34300" wrap="square" tIns="34300"/>
          <a:lstStyle>
            <a:lvl1pPr lvl="0" marR="0" rtl="0" algn="ctr">
              <a:lnSpc>
                <a:spcPct val="120000"/>
              </a:lnSpc>
              <a:spcBef>
                <a:spcPts val="0"/>
              </a:spcBef>
              <a:spcAft>
                <a:spcPts val="0"/>
              </a:spcAft>
              <a:buClr>
                <a:schemeClr val="dk2"/>
              </a:buClr>
              <a:buSzPts val="2400"/>
              <a:buFont typeface="Avenir"/>
              <a:buNone/>
              <a:defRPr b="0" i="0" sz="2400" u="none" cap="none" strike="noStrike">
                <a:solidFill>
                  <a:schemeClr val="dk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336" name="Google Shape;336;p52"/>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
        <p:nvSpPr>
          <p:cNvPr id="337" name="Google Shape;337;p52"/>
          <p:cNvSpPr txBox="1"/>
          <p:nvPr>
            <p:ph idx="1" type="body"/>
          </p:nvPr>
        </p:nvSpPr>
        <p:spPr>
          <a:xfrm>
            <a:off x="888232" y="1148477"/>
            <a:ext cx="7367400" cy="342900"/>
          </a:xfrm>
          <a:prstGeom prst="rect">
            <a:avLst/>
          </a:prstGeom>
          <a:noFill/>
          <a:ln>
            <a:noFill/>
          </a:ln>
        </p:spPr>
        <p:txBody>
          <a:bodyPr anchorCtr="0" anchor="t" bIns="34300" lIns="34300" spcFirstLastPara="1" rIns="34300" wrap="square" tIns="34300"/>
          <a:lstStyle>
            <a:lvl1pPr indent="-228600" lvl="0" marL="457200" marR="0" rtl="0" algn="ctr">
              <a:lnSpc>
                <a:spcPct val="135625"/>
              </a:lnSpc>
              <a:spcBef>
                <a:spcPts val="8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1pPr>
            <a:lvl2pPr indent="-304800" lvl="1" marL="914400" marR="0" rtl="0" algn="l">
              <a:lnSpc>
                <a:spcPct val="90000"/>
              </a:lnSpc>
              <a:spcBef>
                <a:spcPts val="8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338" name="Google Shape;338;p52"/>
          <p:cNvSpPr txBox="1"/>
          <p:nvPr>
            <p:ph idx="2" type="body"/>
          </p:nvPr>
        </p:nvSpPr>
        <p:spPr>
          <a:xfrm>
            <a:off x="888232" y="1685925"/>
            <a:ext cx="7626900" cy="2843100"/>
          </a:xfrm>
          <a:prstGeom prst="rect">
            <a:avLst/>
          </a:prstGeom>
          <a:noFill/>
          <a:ln>
            <a:noFill/>
          </a:ln>
        </p:spPr>
        <p:txBody>
          <a:bodyPr anchorCtr="0" anchor="t" bIns="34300" lIns="34300" spcFirstLastPara="1" rIns="34300" wrap="square" tIns="34300"/>
          <a:lstStyle>
            <a:lvl1pPr indent="-304800" lvl="0" marL="457200" marR="0" rtl="0" algn="l">
              <a:lnSpc>
                <a:spcPct val="150000"/>
              </a:lnSpc>
              <a:spcBef>
                <a:spcPts val="900"/>
              </a:spcBef>
              <a:spcAft>
                <a:spcPts val="0"/>
              </a:spcAft>
              <a:buClr>
                <a:schemeClr val="accent1"/>
              </a:buClr>
              <a:buSzPts val="1200"/>
              <a:buFont typeface="Arial"/>
              <a:buChar char="•"/>
              <a:defRPr b="0" i="0" sz="1200" u="none" cap="none" strike="noStrike">
                <a:solidFill>
                  <a:schemeClr val="dk2"/>
                </a:solidFill>
                <a:latin typeface="Avenir"/>
                <a:ea typeface="Avenir"/>
                <a:cs typeface="Avenir"/>
                <a:sym typeface="Avenir"/>
              </a:defRPr>
            </a:lvl1pPr>
            <a:lvl2pPr indent="-285750" lvl="1" marL="914400" marR="0" rtl="0" algn="l">
              <a:lnSpc>
                <a:spcPct val="150000"/>
              </a:lnSpc>
              <a:spcBef>
                <a:spcPts val="900"/>
              </a:spcBef>
              <a:spcAft>
                <a:spcPts val="0"/>
              </a:spcAft>
              <a:buClr>
                <a:schemeClr val="accent1"/>
              </a:buClr>
              <a:buSzPts val="900"/>
              <a:buFont typeface="Arial"/>
              <a:buChar char="•"/>
              <a:defRPr b="0" i="0" sz="900" u="none" cap="none" strike="noStrike">
                <a:solidFill>
                  <a:schemeClr val="dk2"/>
                </a:solidFill>
                <a:latin typeface="Avenir"/>
                <a:ea typeface="Avenir"/>
                <a:cs typeface="Avenir"/>
                <a:sym typeface="Avenir"/>
              </a:defRPr>
            </a:lvl2pPr>
            <a:lvl3pPr indent="-279400" lvl="2" marL="1371600" marR="0" rtl="0" algn="l">
              <a:lnSpc>
                <a:spcPct val="150000"/>
              </a:lnSpc>
              <a:spcBef>
                <a:spcPts val="900"/>
              </a:spcBef>
              <a:spcAft>
                <a:spcPts val="0"/>
              </a:spcAft>
              <a:buClr>
                <a:schemeClr val="accent1"/>
              </a:buClr>
              <a:buSzPts val="800"/>
              <a:buFont typeface="Arial"/>
              <a:buChar char="•"/>
              <a:defRPr b="0" i="0" sz="800" u="none" cap="none" strike="noStrike">
                <a:solidFill>
                  <a:schemeClr val="dk2"/>
                </a:solidFill>
                <a:latin typeface="Avenir"/>
                <a:ea typeface="Avenir"/>
                <a:cs typeface="Avenir"/>
                <a:sym typeface="Avenir"/>
              </a:defRPr>
            </a:lvl3pPr>
            <a:lvl4pPr indent="-273050" lvl="3" marL="1828800" marR="0" rtl="0" algn="l">
              <a:lnSpc>
                <a:spcPct val="150000"/>
              </a:lnSpc>
              <a:spcBef>
                <a:spcPts val="900"/>
              </a:spcBef>
              <a:spcAft>
                <a:spcPts val="0"/>
              </a:spcAft>
              <a:buClr>
                <a:schemeClr val="accent1"/>
              </a:buClr>
              <a:buSzPts val="700"/>
              <a:buFont typeface="Arial"/>
              <a:buChar char="•"/>
              <a:defRPr b="0" i="0" sz="700" u="none" cap="none" strike="noStrike">
                <a:solidFill>
                  <a:schemeClr val="dk2"/>
                </a:solidFill>
                <a:latin typeface="Avenir"/>
                <a:ea typeface="Avenir"/>
                <a:cs typeface="Avenir"/>
                <a:sym typeface="Avenir"/>
              </a:defRPr>
            </a:lvl4pPr>
            <a:lvl5pPr indent="-273050" lvl="4" marL="2286000" marR="0" rtl="0" algn="l">
              <a:lnSpc>
                <a:spcPct val="150000"/>
              </a:lnSpc>
              <a:spcBef>
                <a:spcPts val="900"/>
              </a:spcBef>
              <a:spcAft>
                <a:spcPts val="0"/>
              </a:spcAft>
              <a:buClr>
                <a:schemeClr val="accent1"/>
              </a:buClr>
              <a:buSzPts val="700"/>
              <a:buFont typeface="Arial"/>
              <a:buChar char="•"/>
              <a:defRPr b="0" i="0" sz="700" u="none" cap="none" strike="noStrike">
                <a:solidFill>
                  <a:schemeClr val="dk2"/>
                </a:solidFill>
                <a:latin typeface="Avenir"/>
                <a:ea typeface="Avenir"/>
                <a:cs typeface="Avenir"/>
                <a:sym typeface="Avenir"/>
              </a:defRPr>
            </a:lvl5pPr>
            <a:lvl6pPr indent="-311150" lvl="5" marL="2743200" marR="0" rtl="0" algn="l">
              <a:lnSpc>
                <a:spcPct val="90000"/>
              </a:lnSpc>
              <a:spcBef>
                <a:spcPts val="9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 Subhead 6 up full frame">
  <p:cSld name="Title w Subhead 6 up full frame">
    <p:spTree>
      <p:nvGrpSpPr>
        <p:cNvPr id="339" name="Shape 339"/>
        <p:cNvGrpSpPr/>
        <p:nvPr/>
      </p:nvGrpSpPr>
      <p:grpSpPr>
        <a:xfrm>
          <a:off x="0" y="0"/>
          <a:ext cx="0" cy="0"/>
          <a:chOff x="0" y="0"/>
          <a:chExt cx="0" cy="0"/>
        </a:xfrm>
      </p:grpSpPr>
      <p:sp>
        <p:nvSpPr>
          <p:cNvPr id="340" name="Google Shape;340;p53"/>
          <p:cNvSpPr txBox="1"/>
          <p:nvPr>
            <p:ph type="title"/>
          </p:nvPr>
        </p:nvSpPr>
        <p:spPr>
          <a:xfrm>
            <a:off x="628814" y="155145"/>
            <a:ext cx="7886400" cy="994200"/>
          </a:xfrm>
          <a:prstGeom prst="rect">
            <a:avLst/>
          </a:prstGeom>
          <a:noFill/>
          <a:ln>
            <a:noFill/>
          </a:ln>
        </p:spPr>
        <p:txBody>
          <a:bodyPr anchorCtr="0" anchor="ctr" bIns="34300" lIns="34300" spcFirstLastPara="1" rIns="34300" wrap="square" tIns="34300"/>
          <a:lstStyle>
            <a:lvl1pPr lvl="0" marR="0" rtl="0" algn="ctr">
              <a:lnSpc>
                <a:spcPct val="120000"/>
              </a:lnSpc>
              <a:spcBef>
                <a:spcPts val="0"/>
              </a:spcBef>
              <a:spcAft>
                <a:spcPts val="0"/>
              </a:spcAft>
              <a:buClr>
                <a:schemeClr val="dk2"/>
              </a:buClr>
              <a:buSzPts val="2400"/>
              <a:buFont typeface="Avenir"/>
              <a:buNone/>
              <a:defRPr b="0" i="0" sz="2400" u="none" cap="none" strike="noStrike">
                <a:solidFill>
                  <a:schemeClr val="dk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341" name="Google Shape;341;p53"/>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
        <p:nvSpPr>
          <p:cNvPr id="342" name="Google Shape;342;p53"/>
          <p:cNvSpPr/>
          <p:nvPr>
            <p:ph idx="2" type="pic"/>
          </p:nvPr>
        </p:nvSpPr>
        <p:spPr>
          <a:xfrm>
            <a:off x="0" y="1570708"/>
            <a:ext cx="3048000" cy="14667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700"/>
              <a:buFont typeface="Arial"/>
              <a:buNone/>
              <a:defRPr b="0" i="0" sz="7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343" name="Google Shape;343;p53"/>
          <p:cNvSpPr/>
          <p:nvPr>
            <p:ph idx="3" type="pic"/>
          </p:nvPr>
        </p:nvSpPr>
        <p:spPr>
          <a:xfrm>
            <a:off x="3048000" y="1570708"/>
            <a:ext cx="3048000" cy="14667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700"/>
              <a:buFont typeface="Arial"/>
              <a:buNone/>
              <a:defRPr b="0" i="0" sz="7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344" name="Google Shape;344;p53"/>
          <p:cNvSpPr/>
          <p:nvPr>
            <p:ph idx="4" type="pic"/>
          </p:nvPr>
        </p:nvSpPr>
        <p:spPr>
          <a:xfrm>
            <a:off x="6096000" y="1570708"/>
            <a:ext cx="3048000" cy="14667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700"/>
              <a:buFont typeface="Arial"/>
              <a:buNone/>
              <a:defRPr b="0" i="0" sz="7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345" name="Google Shape;345;p53"/>
          <p:cNvSpPr/>
          <p:nvPr>
            <p:ph idx="5" type="pic"/>
          </p:nvPr>
        </p:nvSpPr>
        <p:spPr>
          <a:xfrm>
            <a:off x="1" y="3037279"/>
            <a:ext cx="3048000" cy="14667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700"/>
              <a:buFont typeface="Arial"/>
              <a:buNone/>
              <a:defRPr b="0" i="0" sz="7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346" name="Google Shape;346;p53"/>
          <p:cNvSpPr/>
          <p:nvPr>
            <p:ph idx="6" type="pic"/>
          </p:nvPr>
        </p:nvSpPr>
        <p:spPr>
          <a:xfrm>
            <a:off x="3048001" y="3037279"/>
            <a:ext cx="3048000" cy="14667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700"/>
              <a:buFont typeface="Arial"/>
              <a:buNone/>
              <a:defRPr b="0" i="0" sz="7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347" name="Google Shape;347;p53"/>
          <p:cNvSpPr/>
          <p:nvPr>
            <p:ph idx="7" type="pic"/>
          </p:nvPr>
        </p:nvSpPr>
        <p:spPr>
          <a:xfrm>
            <a:off x="6096001" y="3037279"/>
            <a:ext cx="3048000" cy="14667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700"/>
              <a:buFont typeface="Arial"/>
              <a:buNone/>
              <a:defRPr b="0" i="0" sz="7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348" name="Google Shape;348;p53"/>
          <p:cNvSpPr txBox="1"/>
          <p:nvPr>
            <p:ph idx="1" type="body"/>
          </p:nvPr>
        </p:nvSpPr>
        <p:spPr>
          <a:xfrm>
            <a:off x="888232" y="1085850"/>
            <a:ext cx="7367400" cy="342900"/>
          </a:xfrm>
          <a:prstGeom prst="rect">
            <a:avLst/>
          </a:prstGeom>
          <a:noFill/>
          <a:ln>
            <a:noFill/>
          </a:ln>
        </p:spPr>
        <p:txBody>
          <a:bodyPr anchorCtr="0" anchor="t" bIns="34300" lIns="34300" spcFirstLastPara="1" rIns="34300" wrap="square" tIns="34300"/>
          <a:lstStyle>
            <a:lvl1pPr indent="-228600" lvl="0" marL="457200" marR="0" rtl="0" algn="ctr">
              <a:lnSpc>
                <a:spcPct val="135625"/>
              </a:lnSpc>
              <a:spcBef>
                <a:spcPts val="8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1pPr>
            <a:lvl2pPr indent="-304800" lvl="1" marL="914400" marR="0" rtl="0" algn="l">
              <a:lnSpc>
                <a:spcPct val="90000"/>
              </a:lnSpc>
              <a:spcBef>
                <a:spcPts val="8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Right_ Image Left">
  <p:cSld name="Text Right_ Image Left">
    <p:spTree>
      <p:nvGrpSpPr>
        <p:cNvPr id="349" name="Shape 349"/>
        <p:cNvGrpSpPr/>
        <p:nvPr/>
      </p:nvGrpSpPr>
      <p:grpSpPr>
        <a:xfrm>
          <a:off x="0" y="0"/>
          <a:ext cx="0" cy="0"/>
          <a:chOff x="0" y="0"/>
          <a:chExt cx="0" cy="0"/>
        </a:xfrm>
      </p:grpSpPr>
      <p:sp>
        <p:nvSpPr>
          <p:cNvPr id="350" name="Google Shape;350;p54"/>
          <p:cNvSpPr txBox="1"/>
          <p:nvPr>
            <p:ph idx="1" type="body"/>
          </p:nvPr>
        </p:nvSpPr>
        <p:spPr>
          <a:xfrm>
            <a:off x="4400505" y="657225"/>
            <a:ext cx="3858600" cy="1314600"/>
          </a:xfrm>
          <a:prstGeom prst="rect">
            <a:avLst/>
          </a:prstGeom>
          <a:noFill/>
          <a:ln>
            <a:noFill/>
          </a:ln>
        </p:spPr>
        <p:txBody>
          <a:bodyPr anchorCtr="0" anchor="b" bIns="34300" lIns="34300" spcFirstLastPara="1" rIns="34300" wrap="square" tIns="34300"/>
          <a:lstStyle>
            <a:lvl1pPr indent="-228600" lvl="0" marL="457200" marR="0" rtl="0" algn="l">
              <a:lnSpc>
                <a:spcPct val="90000"/>
              </a:lnSpc>
              <a:spcBef>
                <a:spcPts val="800"/>
              </a:spcBef>
              <a:spcAft>
                <a:spcPts val="0"/>
              </a:spcAft>
              <a:buClr>
                <a:schemeClr val="dk2"/>
              </a:buClr>
              <a:buSzPts val="2400"/>
              <a:buFont typeface="Arial"/>
              <a:buNone/>
              <a:defRPr b="0" i="0" sz="2400" u="none" cap="none" strike="noStrike">
                <a:solidFill>
                  <a:schemeClr val="dk2"/>
                </a:solidFill>
                <a:latin typeface="Avenir"/>
                <a:ea typeface="Avenir"/>
                <a:cs typeface="Avenir"/>
                <a:sym typeface="Avenir"/>
              </a:defRPr>
            </a:lvl1pPr>
            <a:lvl2pPr indent="-228600" lvl="1" marL="914400" marR="0" rtl="0" algn="l">
              <a:lnSpc>
                <a:spcPct val="90000"/>
              </a:lnSpc>
              <a:spcBef>
                <a:spcPts val="400"/>
              </a:spcBef>
              <a:spcAft>
                <a:spcPts val="0"/>
              </a:spcAft>
              <a:buClr>
                <a:schemeClr val="dk2"/>
              </a:buClr>
              <a:buSzPts val="2400"/>
              <a:buFont typeface="Arial"/>
              <a:buNone/>
              <a:defRPr b="0" i="0" sz="24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2400"/>
              <a:buFont typeface="Arial"/>
              <a:buNone/>
              <a:defRPr b="0" i="0" sz="24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2400"/>
              <a:buFont typeface="Arial"/>
              <a:buNone/>
              <a:defRPr b="0" i="0" sz="24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2400"/>
              <a:buFont typeface="Arial"/>
              <a:buNone/>
              <a:defRPr b="0" i="0" sz="24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351" name="Google Shape;351;p54"/>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sp>
        <p:nvSpPr>
          <p:cNvPr id="352" name="Google Shape;352;p54"/>
          <p:cNvSpPr/>
          <p:nvPr>
            <p:ph idx="2" type="pic"/>
          </p:nvPr>
        </p:nvSpPr>
        <p:spPr>
          <a:xfrm>
            <a:off x="0" y="0"/>
            <a:ext cx="3772800" cy="4689000"/>
          </a:xfrm>
          <a:prstGeom prst="rect">
            <a:avLst/>
          </a:prstGeom>
          <a:solidFill>
            <a:srgbClr val="F2F2F2"/>
          </a:solidFill>
          <a:ln>
            <a:noFill/>
          </a:ln>
        </p:spPr>
        <p:txBody>
          <a:bodyPr anchorCtr="0" anchor="t" bIns="34300" lIns="34300" spcFirstLastPara="1" rIns="34300" wrap="square" tIns="34300"/>
          <a:lstStyle>
            <a:lvl1pPr lvl="0" marR="0" rtl="0" algn="l">
              <a:lnSpc>
                <a:spcPct val="90000"/>
              </a:lnSpc>
              <a:spcBef>
                <a:spcPts val="8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1pPr>
            <a:lvl2pPr lvl="1"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lvl="2"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lvl="3"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lvl="4"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353" name="Google Shape;353;p54"/>
          <p:cNvSpPr txBox="1"/>
          <p:nvPr>
            <p:ph idx="3" type="body"/>
          </p:nvPr>
        </p:nvSpPr>
        <p:spPr>
          <a:xfrm>
            <a:off x="4443379" y="2764959"/>
            <a:ext cx="3727200" cy="1581300"/>
          </a:xfrm>
          <a:prstGeom prst="rect">
            <a:avLst/>
          </a:prstGeom>
          <a:noFill/>
          <a:ln>
            <a:noFill/>
          </a:ln>
        </p:spPr>
        <p:txBody>
          <a:bodyPr anchorCtr="0" anchor="t" bIns="34300" lIns="34300" spcFirstLastPara="1" rIns="34300" wrap="square" tIns="34300"/>
          <a:lstStyle>
            <a:lvl1pPr indent="-228600" lvl="0" marL="457200" marR="0" rtl="0" algn="l">
              <a:lnSpc>
                <a:spcPct val="150000"/>
              </a:lnSpc>
              <a:spcBef>
                <a:spcPts val="800"/>
              </a:spcBef>
              <a:spcAft>
                <a:spcPts val="0"/>
              </a:spcAft>
              <a:buClr>
                <a:schemeClr val="accent1"/>
              </a:buClr>
              <a:buSzPts val="900"/>
              <a:buFont typeface="Avenir"/>
              <a:buNone/>
              <a:defRPr b="0" i="0" sz="900" u="none" cap="none" strike="noStrike">
                <a:solidFill>
                  <a:schemeClr val="dk2"/>
                </a:solidFill>
                <a:latin typeface="Avenir"/>
                <a:ea typeface="Avenir"/>
                <a:cs typeface="Avenir"/>
                <a:sym typeface="Avenir"/>
              </a:defRPr>
            </a:lvl1pPr>
            <a:lvl2pPr indent="-228600" lvl="1" marL="914400" marR="0" rtl="0" algn="l">
              <a:lnSpc>
                <a:spcPct val="90000"/>
              </a:lnSpc>
              <a:spcBef>
                <a:spcPts val="8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2pPr>
            <a:lvl3pPr indent="-228600" lvl="2" marL="1371600" marR="0" rtl="0" algn="l">
              <a:lnSpc>
                <a:spcPct val="90000"/>
              </a:lnSpc>
              <a:spcBef>
                <a:spcPts val="400"/>
              </a:spcBef>
              <a:spcAft>
                <a:spcPts val="0"/>
              </a:spcAft>
              <a:buClr>
                <a:schemeClr val="dk2"/>
              </a:buClr>
              <a:buSzPts val="1100"/>
              <a:buFont typeface="Arial"/>
              <a:buNone/>
              <a:defRPr b="0" i="0" sz="1100" u="none" cap="none" strike="noStrike">
                <a:solidFill>
                  <a:schemeClr val="dk2"/>
                </a:solidFill>
                <a:latin typeface="Avenir"/>
                <a:ea typeface="Avenir"/>
                <a:cs typeface="Avenir"/>
                <a:sym typeface="Avenir"/>
              </a:defRPr>
            </a:lvl3pPr>
            <a:lvl4pPr indent="-228600" lvl="3" marL="18288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4pPr>
            <a:lvl5pPr indent="-228600" lvl="4" marL="2286000" marR="0" rtl="0" algn="l">
              <a:lnSpc>
                <a:spcPct val="90000"/>
              </a:lnSpc>
              <a:spcBef>
                <a:spcPts val="400"/>
              </a:spcBef>
              <a:spcAft>
                <a:spcPts val="0"/>
              </a:spcAft>
              <a:buClr>
                <a:schemeClr val="dk2"/>
              </a:buClr>
              <a:buSzPts val="900"/>
              <a:buFont typeface="Arial"/>
              <a:buNone/>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354" name="Google Shape;354;p54"/>
          <p:cNvSpPr txBox="1"/>
          <p:nvPr>
            <p:ph idx="4" type="body"/>
          </p:nvPr>
        </p:nvSpPr>
        <p:spPr>
          <a:xfrm>
            <a:off x="4443379" y="2245995"/>
            <a:ext cx="3727200" cy="454500"/>
          </a:xfrm>
          <a:prstGeom prst="rect">
            <a:avLst/>
          </a:prstGeom>
          <a:noFill/>
          <a:ln>
            <a:noFill/>
          </a:ln>
        </p:spPr>
        <p:txBody>
          <a:bodyPr anchorCtr="0" anchor="t" bIns="34300" lIns="34300" spcFirstLastPara="1" rIns="34300" wrap="square" tIns="34300"/>
          <a:lstStyle>
            <a:lvl1pPr indent="-228600" lvl="0" marL="457200" marR="0" rtl="0" algn="l">
              <a:lnSpc>
                <a:spcPct val="135625"/>
              </a:lnSpc>
              <a:spcBef>
                <a:spcPts val="800"/>
              </a:spcBef>
              <a:spcAft>
                <a:spcPts val="0"/>
              </a:spcAft>
              <a:buClr>
                <a:schemeClr val="dk2"/>
              </a:buClr>
              <a:buSzPts val="1200"/>
              <a:buFont typeface="Arial"/>
              <a:buNone/>
              <a:defRPr b="0" i="0" sz="12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cxnSp>
        <p:nvCxnSpPr>
          <p:cNvPr id="355" name="Google Shape;355;p54"/>
          <p:cNvCxnSpPr/>
          <p:nvPr/>
        </p:nvCxnSpPr>
        <p:spPr>
          <a:xfrm>
            <a:off x="4497893" y="2100263"/>
            <a:ext cx="439200" cy="0"/>
          </a:xfrm>
          <a:prstGeom prst="straightConnector1">
            <a:avLst/>
          </a:prstGeom>
          <a:noFill/>
          <a:ln cap="flat" cmpd="sng" w="635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0.xml"/><Relationship Id="rId20" Type="http://schemas.openxmlformats.org/officeDocument/2006/relationships/slideLayout" Target="../slideLayouts/slideLayout30.xml"/><Relationship Id="rId42" Type="http://schemas.openxmlformats.org/officeDocument/2006/relationships/slideLayout" Target="../slideLayouts/slideLayout52.xml"/><Relationship Id="rId41" Type="http://schemas.openxmlformats.org/officeDocument/2006/relationships/slideLayout" Target="../slideLayouts/slideLayout51.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43" Type="http://schemas.openxmlformats.org/officeDocument/2006/relationships/theme" Target="../theme/theme2.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11" Type="http://schemas.openxmlformats.org/officeDocument/2006/relationships/slideLayout" Target="../slideLayouts/slideLayout21.xml"/><Relationship Id="rId33" Type="http://schemas.openxmlformats.org/officeDocument/2006/relationships/slideLayout" Target="../slideLayouts/slideLayout43.xml"/><Relationship Id="rId10" Type="http://schemas.openxmlformats.org/officeDocument/2006/relationships/slideLayout" Target="../slideLayouts/slideLayout20.xml"/><Relationship Id="rId32" Type="http://schemas.openxmlformats.org/officeDocument/2006/relationships/slideLayout" Target="../slideLayouts/slideLayout42.xml"/><Relationship Id="rId13" Type="http://schemas.openxmlformats.org/officeDocument/2006/relationships/slideLayout" Target="../slideLayouts/slideLayout23.xml"/><Relationship Id="rId35" Type="http://schemas.openxmlformats.org/officeDocument/2006/relationships/slideLayout" Target="../slideLayouts/slideLayout45.xml"/><Relationship Id="rId12" Type="http://schemas.openxmlformats.org/officeDocument/2006/relationships/slideLayout" Target="../slideLayouts/slideLayout22.xml"/><Relationship Id="rId34" Type="http://schemas.openxmlformats.org/officeDocument/2006/relationships/slideLayout" Target="../slideLayouts/slideLayout44.xml"/><Relationship Id="rId15" Type="http://schemas.openxmlformats.org/officeDocument/2006/relationships/slideLayout" Target="../slideLayouts/slideLayout25.xml"/><Relationship Id="rId37" Type="http://schemas.openxmlformats.org/officeDocument/2006/relationships/slideLayout" Target="../slideLayouts/slideLayout47.xml"/><Relationship Id="rId14" Type="http://schemas.openxmlformats.org/officeDocument/2006/relationships/slideLayout" Target="../slideLayouts/slideLayout24.xml"/><Relationship Id="rId36" Type="http://schemas.openxmlformats.org/officeDocument/2006/relationships/slideLayout" Target="../slideLayouts/slideLayout46.xml"/><Relationship Id="rId17" Type="http://schemas.openxmlformats.org/officeDocument/2006/relationships/slideLayout" Target="../slideLayouts/slideLayout27.xml"/><Relationship Id="rId39" Type="http://schemas.openxmlformats.org/officeDocument/2006/relationships/slideLayout" Target="../slideLayouts/slideLayout49.xml"/><Relationship Id="rId16" Type="http://schemas.openxmlformats.org/officeDocument/2006/relationships/slideLayout" Target="../slideLayouts/slideLayout26.xml"/><Relationship Id="rId38" Type="http://schemas.openxmlformats.org/officeDocument/2006/relationships/slideLayout" Target="../slideLayouts/slideLayout48.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rot="-5400000">
            <a:off x="8729867" y="4820510"/>
            <a:ext cx="201900" cy="203100"/>
          </a:xfrm>
          <a:prstGeom prst="ellipse">
            <a:avLst/>
          </a:prstGeom>
          <a:solidFill>
            <a:srgbClr val="D2D8DB"/>
          </a:solidFill>
          <a:ln>
            <a:noFill/>
          </a:ln>
        </p:spPr>
        <p:txBody>
          <a:bodyPr anchorCtr="0" anchor="ctr" bIns="8575" lIns="17150" spcFirstLastPara="1" rIns="17150" wrap="square" tIns="85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venir"/>
              <a:ea typeface="Avenir"/>
              <a:cs typeface="Avenir"/>
              <a:sym typeface="Avenir"/>
            </a:endParaRPr>
          </a:p>
        </p:txBody>
      </p:sp>
      <p:sp>
        <p:nvSpPr>
          <p:cNvPr id="52" name="Google Shape;52;p13"/>
          <p:cNvSpPr txBox="1"/>
          <p:nvPr>
            <p:ph type="title"/>
          </p:nvPr>
        </p:nvSpPr>
        <p:spPr>
          <a:xfrm>
            <a:off x="628650" y="154305"/>
            <a:ext cx="7886700" cy="994200"/>
          </a:xfrm>
          <a:prstGeom prst="rect">
            <a:avLst/>
          </a:prstGeom>
          <a:noFill/>
          <a:ln>
            <a:noFill/>
          </a:ln>
        </p:spPr>
        <p:txBody>
          <a:bodyPr anchorCtr="0" anchor="ctr" bIns="34300" lIns="34300" spcFirstLastPara="1" rIns="34300" wrap="square" tIns="34300"/>
          <a:lstStyle>
            <a:lvl1pPr lvl="0" marR="0" rtl="0" algn="l">
              <a:lnSpc>
                <a:spcPct val="120000"/>
              </a:lnSpc>
              <a:spcBef>
                <a:spcPts val="0"/>
              </a:spcBef>
              <a:spcAft>
                <a:spcPts val="0"/>
              </a:spcAft>
              <a:buClr>
                <a:schemeClr val="dk2"/>
              </a:buClr>
              <a:buSzPts val="2400"/>
              <a:buFont typeface="Avenir"/>
              <a:buNone/>
              <a:defRPr b="0" i="0" sz="2400" u="none" cap="none" strike="noStrike">
                <a:solidFill>
                  <a:schemeClr val="dk2"/>
                </a:solidFill>
                <a:latin typeface="Avenir"/>
                <a:ea typeface="Avenir"/>
                <a:cs typeface="Avenir"/>
                <a:sym typeface="Avenir"/>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53" name="Google Shape;53;p13"/>
          <p:cNvSpPr txBox="1"/>
          <p:nvPr>
            <p:ph idx="1" type="body"/>
          </p:nvPr>
        </p:nvSpPr>
        <p:spPr>
          <a:xfrm>
            <a:off x="628650" y="1369219"/>
            <a:ext cx="7886700" cy="3263400"/>
          </a:xfrm>
          <a:prstGeom prst="rect">
            <a:avLst/>
          </a:prstGeom>
          <a:noFill/>
          <a:ln>
            <a:noFill/>
          </a:ln>
        </p:spPr>
        <p:txBody>
          <a:bodyPr anchorCtr="0" anchor="t" bIns="34300" lIns="34300" spcFirstLastPara="1" rIns="34300" wrap="square" tIns="34300"/>
          <a:lstStyle>
            <a:lvl1pPr indent="-323850" lvl="0" marL="457200" marR="0" rtl="0" algn="l">
              <a:lnSpc>
                <a:spcPct val="90000"/>
              </a:lnSpc>
              <a:spcBef>
                <a:spcPts val="800"/>
              </a:spcBef>
              <a:spcAft>
                <a:spcPts val="0"/>
              </a:spcAft>
              <a:buClr>
                <a:schemeClr val="dk2"/>
              </a:buClr>
              <a:buSzPts val="1500"/>
              <a:buFont typeface="Arial"/>
              <a:buChar char="•"/>
              <a:defRPr b="0" i="0" sz="1500" u="none" cap="none" strike="noStrike">
                <a:solidFill>
                  <a:schemeClr val="dk2"/>
                </a:solidFill>
                <a:latin typeface="Avenir"/>
                <a:ea typeface="Avenir"/>
                <a:cs typeface="Avenir"/>
                <a:sym typeface="Avenir"/>
              </a:defRPr>
            </a:lvl1pPr>
            <a:lvl2pPr indent="-304800" lvl="1" marL="914400" marR="0" rtl="0" algn="l">
              <a:lnSpc>
                <a:spcPct val="90000"/>
              </a:lnSpc>
              <a:spcBef>
                <a:spcPts val="400"/>
              </a:spcBef>
              <a:spcAft>
                <a:spcPts val="0"/>
              </a:spcAft>
              <a:buClr>
                <a:schemeClr val="dk2"/>
              </a:buClr>
              <a:buSzPts val="1200"/>
              <a:buFont typeface="Arial"/>
              <a:buChar char="•"/>
              <a:defRPr b="0" i="0" sz="1200" u="none" cap="none" strike="noStrike">
                <a:solidFill>
                  <a:schemeClr val="dk2"/>
                </a:solidFill>
                <a:latin typeface="Avenir"/>
                <a:ea typeface="Avenir"/>
                <a:cs typeface="Avenir"/>
                <a:sym typeface="Avenir"/>
              </a:defRPr>
            </a:lvl2pPr>
            <a:lvl3pPr indent="-298450" lvl="2" marL="1371600" marR="0" rtl="0" algn="l">
              <a:lnSpc>
                <a:spcPct val="90000"/>
              </a:lnSpc>
              <a:spcBef>
                <a:spcPts val="400"/>
              </a:spcBef>
              <a:spcAft>
                <a:spcPts val="0"/>
              </a:spcAft>
              <a:buClr>
                <a:schemeClr val="dk2"/>
              </a:buClr>
              <a:buSzPts val="1100"/>
              <a:buFont typeface="Arial"/>
              <a:buChar char="•"/>
              <a:defRPr b="0" i="0" sz="1100" u="none" cap="none" strike="noStrike">
                <a:solidFill>
                  <a:schemeClr val="dk2"/>
                </a:solidFill>
                <a:latin typeface="Avenir"/>
                <a:ea typeface="Avenir"/>
                <a:cs typeface="Avenir"/>
                <a:sym typeface="Avenir"/>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Avenir"/>
                <a:ea typeface="Avenir"/>
                <a:cs typeface="Avenir"/>
                <a:sym typeface="Avenir"/>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venir"/>
                <a:ea typeface="Avenir"/>
                <a:cs typeface="Avenir"/>
                <a:sym typeface="Avenir"/>
              </a:defRPr>
            </a:lvl9pPr>
          </a:lstStyle>
          <a:p/>
        </p:txBody>
      </p:sp>
      <p:sp>
        <p:nvSpPr>
          <p:cNvPr id="54" name="Google Shape;54;p13"/>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1pPr>
            <a:lvl2pPr indent="0" lvl="1"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2pPr>
            <a:lvl3pPr indent="0" lvl="2"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3pPr>
            <a:lvl4pPr indent="0" lvl="3"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4pPr>
            <a:lvl5pPr indent="0" lvl="4"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5pPr>
            <a:lvl6pPr indent="0" lvl="5"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6pPr>
            <a:lvl7pPr indent="0" lvl="6"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7pPr>
            <a:lvl8pPr indent="0" lvl="7"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8pPr>
            <a:lvl9pPr indent="0" lvl="8" marL="0" marR="0" rtl="0" algn="ctr">
              <a:lnSpc>
                <a:spcPct val="100000"/>
              </a:lnSpc>
              <a:spcBef>
                <a:spcPts val="0"/>
              </a:spcBef>
              <a:spcAft>
                <a:spcPts val="0"/>
              </a:spcAft>
              <a:buClr>
                <a:srgbClr val="000000"/>
              </a:buClr>
              <a:buSzPts val="500"/>
              <a:buFont typeface="Arial"/>
              <a:buNone/>
              <a:defRPr b="0" i="0" sz="500" u="none" cap="none" strike="noStrike">
                <a:solidFill>
                  <a:srgbClr val="262626"/>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
              <a:t>‹#›</a:t>
            </a:fld>
            <a:endParaRPr/>
          </a:p>
        </p:txBody>
      </p:sp>
      <p:pic>
        <p:nvPicPr>
          <p:cNvPr id="55" name="Google Shape;55;p13"/>
          <p:cNvPicPr preferRelativeResize="0"/>
          <p:nvPr/>
        </p:nvPicPr>
        <p:blipFill rotWithShape="1">
          <a:blip r:embed="rId1">
            <a:alphaModFix/>
          </a:blip>
          <a:srcRect b="0" l="0" r="65264" t="0"/>
          <a:stretch/>
        </p:blipFill>
        <p:spPr>
          <a:xfrm>
            <a:off x="-81061" y="4425343"/>
            <a:ext cx="424049" cy="943116"/>
          </a:xfrm>
          <a:prstGeom prst="rect">
            <a:avLst/>
          </a:prstGeom>
          <a:noFill/>
          <a:ln>
            <a:noFill/>
          </a:ln>
        </p:spPr>
      </p:pic>
      <p:sp>
        <p:nvSpPr>
          <p:cNvPr id="56" name="Google Shape;56;p13"/>
          <p:cNvSpPr txBox="1"/>
          <p:nvPr/>
        </p:nvSpPr>
        <p:spPr>
          <a:xfrm>
            <a:off x="374791" y="4848943"/>
            <a:ext cx="1608000" cy="1386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819299"/>
                </a:solidFill>
                <a:latin typeface="Avenir"/>
                <a:ea typeface="Avenir"/>
                <a:cs typeface="Avenir"/>
                <a:sym typeface="Avenir"/>
              </a:rPr>
              <a:t>|    CONFIDENTIAL AND PROPRIETARY</a:t>
            </a:r>
            <a:endParaRPr b="0" i="0" sz="5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7.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46.png"/><Relationship Id="rId7"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7.png"/><Relationship Id="rId5"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 Id="rId3" Type="http://schemas.openxmlformats.org/officeDocument/2006/relationships/image" Target="../media/image18.jpg"/><Relationship Id="rId4" Type="http://schemas.openxmlformats.org/officeDocument/2006/relationships/image" Target="../media/image7.png"/><Relationship Id="rId5"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2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1.gif"/><Relationship Id="rId4" Type="http://schemas.openxmlformats.org/officeDocument/2006/relationships/image" Target="../media/image7.png"/><Relationship Id="rId5"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34.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hyperlink" Target="http://drive.google.com/file/d/1Dpu64RZ1DWCelUvFt-R7DTocev_PqGi2/view" TargetMode="External"/><Relationship Id="rId6" Type="http://schemas.openxmlformats.org/officeDocument/2006/relationships/image" Target="../media/image3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hyperlink" Target="http://drive.google.com/file/d/1NP-vag641tKltK6TYxAqz6tFN7270kwv/view" TargetMode="External"/><Relationship Id="rId6" Type="http://schemas.openxmlformats.org/officeDocument/2006/relationships/image" Target="../media/image3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hyperlink" Target="http://drive.google.com/file/d/1eLjtKvr0JC5ul3CeEMIw5D7kMTF1wVsw/view" TargetMode="External"/><Relationship Id="rId6"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26.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hyperlink" Target="http://drive.google.com/file/d/1jwul1hO6A-vFEmBiG_Wap_8ep3M9_iwn/view" TargetMode="External"/><Relationship Id="rId6" Type="http://schemas.openxmlformats.org/officeDocument/2006/relationships/image" Target="../media/image6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60.png"/><Relationship Id="rId6"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60.png"/><Relationship Id="rId6"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3.xml"/><Relationship Id="rId3" Type="http://schemas.openxmlformats.org/officeDocument/2006/relationships/image" Target="../media/image49.png"/><Relationship Id="rId4" Type="http://schemas.openxmlformats.org/officeDocument/2006/relationships/hyperlink" Target="https://www.sh4ka.fr/android/galaxys3/from_0perm_to_INSTALL_PACKAGES_on_galaxy_S3.html" TargetMode="External"/><Relationship Id="rId5" Type="http://schemas.openxmlformats.org/officeDocument/2006/relationships/image" Target="../media/image7.png"/><Relationship Id="rId6"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7.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6.xml"/><Relationship Id="rId3" Type="http://schemas.openxmlformats.org/officeDocument/2006/relationships/hyperlink" Target="https://www.androidpolice.com/2011/04/14/exclusive-vulnerability-in-skype-for-android-is-exposing-your-name-phone-number-chat-logs-and-a-lot-more/" TargetMode="External"/><Relationship Id="rId4" Type="http://schemas.openxmlformats.org/officeDocument/2006/relationships/image" Target="../media/image38.png"/><Relationship Id="rId5" Type="http://schemas.openxmlformats.org/officeDocument/2006/relationships/image" Target="../media/image7.png"/><Relationship Id="rId6"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7.xml"/><Relationship Id="rId3" Type="http://schemas.openxmlformats.org/officeDocument/2006/relationships/hyperlink" Target="https://techcrunch.com/2014/03/12/hole-in-whatsapp-for-android-lets-hackers-steal-your-conversations/" TargetMode="External"/><Relationship Id="rId4" Type="http://schemas.openxmlformats.org/officeDocument/2006/relationships/image" Target="../media/image58.png"/><Relationship Id="rId5" Type="http://schemas.openxmlformats.org/officeDocument/2006/relationships/image" Target="../media/image7.png"/><Relationship Id="rId6"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image" Target="../media/image7.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 Id="rId3" Type="http://schemas.openxmlformats.org/officeDocument/2006/relationships/image" Target="../media/image7.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1.xml"/><Relationship Id="rId3" Type="http://schemas.openxmlformats.org/officeDocument/2006/relationships/hyperlink" Target="https://hackerone.com/reports/281605" TargetMode="External"/><Relationship Id="rId4" Type="http://schemas.openxmlformats.org/officeDocument/2006/relationships/image" Target="../media/image37.jpg"/><Relationship Id="rId5" Type="http://schemas.openxmlformats.org/officeDocument/2006/relationships/image" Target="../media/image7.png"/><Relationship Id="rId6"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 Id="rId3" Type="http://schemas.openxmlformats.org/officeDocument/2006/relationships/image" Target="../media/image7.png"/><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3.xml"/><Relationship Id="rId3" Type="http://schemas.openxmlformats.org/officeDocument/2006/relationships/image" Target="../media/image36.jpg"/><Relationship Id="rId4" Type="http://schemas.openxmlformats.org/officeDocument/2006/relationships/image" Target="../media/image7.png"/><Relationship Id="rId5"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63.png"/><Relationship Id="rId6"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 Id="rId3" Type="http://schemas.openxmlformats.org/officeDocument/2006/relationships/image" Target="../media/image7.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 Id="rId3" Type="http://schemas.openxmlformats.org/officeDocument/2006/relationships/image" Target="../media/image7.png"/><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 Id="rId3" Type="http://schemas.openxmlformats.org/officeDocument/2006/relationships/hyperlink" Target="https://twitter.com/wdormann" TargetMode="External"/><Relationship Id="rId4" Type="http://schemas.openxmlformats.org/officeDocument/2006/relationships/image" Target="../media/image61.png"/><Relationship Id="rId5" Type="http://schemas.openxmlformats.org/officeDocument/2006/relationships/image" Target="../media/image7.png"/><Relationship Id="rId6"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 Id="rId3" Type="http://schemas.openxmlformats.org/officeDocument/2006/relationships/hyperlink" Target="https://twitter.com/wdormann" TargetMode="External"/><Relationship Id="rId4" Type="http://schemas.openxmlformats.org/officeDocument/2006/relationships/image" Target="../media/image59.png"/><Relationship Id="rId5" Type="http://schemas.openxmlformats.org/officeDocument/2006/relationships/image" Target="../media/image7.png"/><Relationship Id="rId6"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 Id="rId3" Type="http://schemas.openxmlformats.org/officeDocument/2006/relationships/hyperlink" Target="https://twitter.com/wdormann" TargetMode="External"/><Relationship Id="rId4" Type="http://schemas.openxmlformats.org/officeDocument/2006/relationships/image" Target="../media/image62.png"/><Relationship Id="rId5" Type="http://schemas.openxmlformats.org/officeDocument/2006/relationships/image" Target="../media/image7.png"/><Relationship Id="rId6"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 Id="rId3" Type="http://schemas.openxmlformats.org/officeDocument/2006/relationships/image" Target="../media/image7.png"/><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pn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47.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47.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5.xml"/><Relationship Id="rId3" Type="http://schemas.openxmlformats.org/officeDocument/2006/relationships/image" Target="../media/image43.gif"/><Relationship Id="rId4" Type="http://schemas.openxmlformats.org/officeDocument/2006/relationships/image" Target="../media/image7.png"/><Relationship Id="rId5" Type="http://schemas.openxmlformats.org/officeDocument/2006/relationships/image" Target="../media/image29.png"/><Relationship Id="rId6"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png"/><Relationship Id="rId4" Type="http://schemas.openxmlformats.org/officeDocument/2006/relationships/image" Target="../media/image29.png"/><Relationship Id="rId9" Type="http://schemas.openxmlformats.org/officeDocument/2006/relationships/hyperlink" Target="https://www.youtube.com/c/chmodxx" TargetMode="External"/><Relationship Id="rId5" Type="http://schemas.openxmlformats.org/officeDocument/2006/relationships/hyperlink" Target="https://source.android.com/security/overview/app-security" TargetMode="External"/><Relationship Id="rId6" Type="http://schemas.openxmlformats.org/officeDocument/2006/relationships/hyperlink" Target="https://developer.android.com/topic/security/best-practices" TargetMode="External"/><Relationship Id="rId7" Type="http://schemas.openxmlformats.org/officeDocument/2006/relationships/hyperlink" Target="https://github.com/OWASP/owasp-mstg" TargetMode="External"/><Relationship Id="rId8" Type="http://schemas.openxmlformats.org/officeDocument/2006/relationships/hyperlink" Target="https://resources.infosecinstitute.com/cracking-damn-insecure-and-vulnerable-apps-diva-part-1/#gref" TargetMode="External"/><Relationship Id="rId10" Type="http://schemas.openxmlformats.org/officeDocument/2006/relationships/image" Target="../media/image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41.jpg"/><Relationship Id="rId5" Type="http://schemas.openxmlformats.org/officeDocument/2006/relationships/image" Target="../media/image7.png"/><Relationship Id="rId6" Type="http://schemas.openxmlformats.org/officeDocument/2006/relationships/image" Target="../media/image29.png"/><Relationship Id="rId7" Type="http://schemas.openxmlformats.org/officeDocument/2006/relationships/image" Target="../media/image68.png"/><Relationship Id="rId8" Type="http://schemas.openxmlformats.org/officeDocument/2006/relationships/image" Target="../media/image42.jpg"/><Relationship Id="rId11" Type="http://schemas.openxmlformats.org/officeDocument/2006/relationships/image" Target="../media/image53.jpg"/><Relationship Id="rId10" Type="http://schemas.openxmlformats.org/officeDocument/2006/relationships/image" Target="../media/image44.jpg"/><Relationship Id="rId13" Type="http://schemas.openxmlformats.org/officeDocument/2006/relationships/image" Target="../media/image55.png"/><Relationship Id="rId12" Type="http://schemas.openxmlformats.org/officeDocument/2006/relationships/image" Target="../media/image48.jpg"/><Relationship Id="rId15" Type="http://schemas.openxmlformats.org/officeDocument/2006/relationships/image" Target="../media/image50.png"/><Relationship Id="rId14" Type="http://schemas.openxmlformats.org/officeDocument/2006/relationships/image" Target="../media/image45.jpg"/><Relationship Id="rId17" Type="http://schemas.openxmlformats.org/officeDocument/2006/relationships/image" Target="../media/image51.jpg"/><Relationship Id="rId16"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57.png"/><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7.png"/><Relationship Id="rId8"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5"/>
          <p:cNvSpPr txBox="1"/>
          <p:nvPr>
            <p:ph type="title"/>
          </p:nvPr>
        </p:nvSpPr>
        <p:spPr>
          <a:xfrm>
            <a:off x="519636" y="2314575"/>
            <a:ext cx="6171900" cy="994200"/>
          </a:xfrm>
          <a:prstGeom prst="rect">
            <a:avLst/>
          </a:prstGeom>
          <a:noFill/>
          <a:ln>
            <a:noFill/>
          </a:ln>
        </p:spPr>
        <p:txBody>
          <a:bodyPr anchorCtr="0" anchor="b" bIns="17150" lIns="34300" spcFirstLastPara="1" rIns="34300" wrap="square" tIns="17150">
            <a:noAutofit/>
          </a:bodyPr>
          <a:lstStyle/>
          <a:p>
            <a:pPr indent="0" lvl="0" marL="0" marR="0" rtl="0" algn="l">
              <a:lnSpc>
                <a:spcPct val="120000"/>
              </a:lnSpc>
              <a:spcBef>
                <a:spcPts val="0"/>
              </a:spcBef>
              <a:spcAft>
                <a:spcPts val="0"/>
              </a:spcAft>
              <a:buClr>
                <a:schemeClr val="lt1"/>
              </a:buClr>
              <a:buSzPts val="2400"/>
              <a:buFont typeface="Arial"/>
              <a:buNone/>
            </a:pPr>
            <a:r>
              <a:rPr lang="en"/>
              <a:t>Auditing Your APKs Like a Black Hat Hacker</a:t>
            </a:r>
            <a:endParaRPr b="0" i="0" sz="2400" u="none" cap="none" strike="noStrike">
              <a:solidFill>
                <a:schemeClr val="lt1"/>
              </a:solidFill>
              <a:latin typeface="Avenir"/>
              <a:ea typeface="Avenir"/>
              <a:cs typeface="Avenir"/>
              <a:sym typeface="Avenir"/>
            </a:endParaRPr>
          </a:p>
        </p:txBody>
      </p:sp>
      <p:sp>
        <p:nvSpPr>
          <p:cNvPr id="361" name="Google Shape;361;p55"/>
          <p:cNvSpPr txBox="1"/>
          <p:nvPr>
            <p:ph idx="1" type="body"/>
          </p:nvPr>
        </p:nvSpPr>
        <p:spPr>
          <a:xfrm>
            <a:off x="516468" y="3308776"/>
            <a:ext cx="6178200" cy="4410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accent1"/>
              </a:buClr>
              <a:buSzPts val="1500"/>
              <a:buFont typeface="Arial"/>
              <a:buNone/>
            </a:pPr>
            <a:r>
              <a:rPr lang="en"/>
              <a:t>Evading Android Application Vulnerability Exploitation</a:t>
            </a:r>
            <a:endParaRPr b="1" i="0" sz="1500" u="none" cap="none" strike="noStrike">
              <a:solidFill>
                <a:schemeClr val="lt1"/>
              </a:solidFill>
              <a:latin typeface="Avenir"/>
              <a:ea typeface="Avenir"/>
              <a:cs typeface="Avenir"/>
              <a:sym typeface="Avenir"/>
            </a:endParaRPr>
          </a:p>
        </p:txBody>
      </p:sp>
      <p:sp>
        <p:nvSpPr>
          <p:cNvPr id="362" name="Google Shape;362;p55"/>
          <p:cNvSpPr txBox="1"/>
          <p:nvPr>
            <p:ph idx="2" type="body"/>
          </p:nvPr>
        </p:nvSpPr>
        <p:spPr>
          <a:xfrm>
            <a:off x="519636" y="3898651"/>
            <a:ext cx="6171900" cy="3429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2"/>
              </a:buClr>
              <a:buSzPts val="900"/>
              <a:buFont typeface="Arial"/>
              <a:buNone/>
            </a:pPr>
            <a:r>
              <a:rPr lang="en"/>
              <a:t>AndroidTO | 11.06.18</a:t>
            </a:r>
            <a:endParaRPr b="0" i="0" sz="900" u="none" cap="none" strike="noStrike">
              <a:solidFill>
                <a:schemeClr val="lt2"/>
              </a:solidFill>
              <a:latin typeface="Avenir"/>
              <a:ea typeface="Avenir"/>
              <a:cs typeface="Avenir"/>
              <a:sym typeface="Aveni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64"/>
          <p:cNvSpPr txBox="1"/>
          <p:nvPr>
            <p:ph type="title"/>
          </p:nvPr>
        </p:nvSpPr>
        <p:spPr>
          <a:xfrm>
            <a:off x="742000" y="919675"/>
            <a:ext cx="5401500" cy="521100"/>
          </a:xfrm>
          <a:prstGeom prst="rect">
            <a:avLst/>
          </a:prstGeom>
          <a:noFill/>
          <a:ln>
            <a:noFill/>
          </a:ln>
        </p:spPr>
        <p:txBody>
          <a:bodyPr anchorCtr="0" anchor="t" bIns="17150" lIns="34300" spcFirstLastPara="1" rIns="34300" wrap="square" tIns="17150">
            <a:noAutofit/>
          </a:bodyPr>
          <a:lstStyle/>
          <a:p>
            <a:pPr indent="0" lvl="0" marL="0" marR="0" rtl="0" algn="l">
              <a:lnSpc>
                <a:spcPct val="120000"/>
              </a:lnSpc>
              <a:spcBef>
                <a:spcPts val="0"/>
              </a:spcBef>
              <a:spcAft>
                <a:spcPts val="0"/>
              </a:spcAft>
              <a:buClr>
                <a:schemeClr val="dk2"/>
              </a:buClr>
              <a:buSzPts val="2400"/>
              <a:buFont typeface="Avenir"/>
              <a:buNone/>
            </a:pPr>
            <a:r>
              <a:rPr lang="en" sz="1800"/>
              <a:t>SETTING UP THE ENVIRONMENT</a:t>
            </a:r>
            <a:endParaRPr b="0" i="0" sz="1800" u="none" cap="none" strike="noStrike">
              <a:solidFill>
                <a:schemeClr val="dk2"/>
              </a:solidFill>
              <a:latin typeface="Avenir"/>
              <a:ea typeface="Avenir"/>
              <a:cs typeface="Avenir"/>
              <a:sym typeface="Avenir"/>
            </a:endParaRPr>
          </a:p>
        </p:txBody>
      </p:sp>
      <p:sp>
        <p:nvSpPr>
          <p:cNvPr id="497" name="Google Shape;497;p64"/>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498" name="Google Shape;498;p64"/>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9" name="Google Shape;499;p64"/>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500" name="Google Shape;500;p64"/>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501" name="Google Shape;501;p64"/>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502" name="Google Shape;502;p64"/>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503" name="Google Shape;503;p64"/>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pic>
        <p:nvPicPr>
          <p:cNvPr descr="Image result for linux" id="504" name="Google Shape;504;p64"/>
          <p:cNvPicPr preferRelativeResize="0"/>
          <p:nvPr/>
        </p:nvPicPr>
        <p:blipFill>
          <a:blip r:embed="rId5">
            <a:alphaModFix/>
          </a:blip>
          <a:stretch>
            <a:fillRect/>
          </a:stretch>
        </p:blipFill>
        <p:spPr>
          <a:xfrm>
            <a:off x="5627952" y="560525"/>
            <a:ext cx="932575" cy="1016500"/>
          </a:xfrm>
          <a:prstGeom prst="rect">
            <a:avLst/>
          </a:prstGeom>
          <a:noFill/>
          <a:ln>
            <a:noFill/>
          </a:ln>
        </p:spPr>
      </p:pic>
      <p:sp>
        <p:nvSpPr>
          <p:cNvPr id="505" name="Google Shape;505;p64"/>
          <p:cNvSpPr txBox="1"/>
          <p:nvPr/>
        </p:nvSpPr>
        <p:spPr>
          <a:xfrm>
            <a:off x="742000" y="1315350"/>
            <a:ext cx="8043300" cy="55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434343"/>
                </a:solidFill>
                <a:latin typeface="Avenir"/>
                <a:ea typeface="Avenir"/>
                <a:cs typeface="Avenir"/>
                <a:sym typeface="Avenir"/>
              </a:rPr>
              <a:t>Creating an Android Emulator</a:t>
            </a:r>
            <a:endParaRPr b="1" sz="1800">
              <a:solidFill>
                <a:srgbClr val="434343"/>
              </a:solidFill>
              <a:latin typeface="Avenir"/>
              <a:ea typeface="Avenir"/>
              <a:cs typeface="Avenir"/>
              <a:sym typeface="Avenir"/>
            </a:endParaRPr>
          </a:p>
          <a:p>
            <a:pPr indent="0" lvl="0" marL="0" rtl="0" algn="l">
              <a:spcBef>
                <a:spcPts val="0"/>
              </a:spcBef>
              <a:spcAft>
                <a:spcPts val="0"/>
              </a:spcAft>
              <a:buNone/>
            </a:pPr>
            <a:r>
              <a:t/>
            </a:r>
            <a:endParaRPr>
              <a:solidFill>
                <a:srgbClr val="434343"/>
              </a:solidFill>
              <a:latin typeface="Avenir"/>
              <a:ea typeface="Avenir"/>
              <a:cs typeface="Avenir"/>
              <a:sym typeface="Avenir"/>
            </a:endParaRPr>
          </a:p>
        </p:txBody>
      </p:sp>
      <p:sp>
        <p:nvSpPr>
          <p:cNvPr id="506" name="Google Shape;506;p64"/>
          <p:cNvSpPr txBox="1"/>
          <p:nvPr/>
        </p:nvSpPr>
        <p:spPr>
          <a:xfrm>
            <a:off x="783575" y="1759325"/>
            <a:ext cx="5775900" cy="883200"/>
          </a:xfrm>
          <a:prstGeom prst="rect">
            <a:avLst/>
          </a:prstGeom>
          <a:solidFill>
            <a:srgbClr val="211E1E"/>
          </a:solidFill>
          <a:ln>
            <a:noFill/>
          </a:ln>
        </p:spPr>
        <p:txBody>
          <a:bodyPr anchorCtr="0" anchor="t"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rgbClr val="DADADA"/>
                </a:solidFill>
                <a:highlight>
                  <a:srgbClr val="211E1E"/>
                </a:highlight>
                <a:latin typeface="Courier New"/>
                <a:ea typeface="Courier New"/>
                <a:cs typeface="Courier New"/>
                <a:sym typeface="Courier New"/>
              </a:rPr>
              <a:t>$ android sdk </a:t>
            </a:r>
            <a:r>
              <a:rPr lang="en" sz="1050">
                <a:solidFill>
                  <a:srgbClr val="555555"/>
                </a:solidFill>
                <a:highlight>
                  <a:srgbClr val="211E1E"/>
                </a:highlight>
                <a:latin typeface="Courier New"/>
                <a:ea typeface="Courier New"/>
                <a:cs typeface="Courier New"/>
                <a:sym typeface="Courier New"/>
              </a:rPr>
              <a:t># install SDK platforms and tools</a:t>
            </a:r>
            <a:br>
              <a:rPr lang="en" sz="1050">
                <a:solidFill>
                  <a:srgbClr val="DADADA"/>
                </a:solidFill>
                <a:highlight>
                  <a:srgbClr val="211E1E"/>
                </a:highlight>
                <a:latin typeface="Courier New"/>
                <a:ea typeface="Courier New"/>
                <a:cs typeface="Courier New"/>
                <a:sym typeface="Courier New"/>
              </a:rPr>
            </a:br>
            <a:r>
              <a:rPr lang="en" sz="1050">
                <a:solidFill>
                  <a:srgbClr val="DADADA"/>
                </a:solidFill>
                <a:highlight>
                  <a:srgbClr val="211E1E"/>
                </a:highlight>
                <a:latin typeface="Courier New"/>
                <a:ea typeface="Courier New"/>
                <a:cs typeface="Courier New"/>
                <a:sym typeface="Courier New"/>
              </a:rPr>
              <a:t>$ android avd </a:t>
            </a:r>
            <a:r>
              <a:rPr lang="en" sz="1050">
                <a:solidFill>
                  <a:srgbClr val="555555"/>
                </a:solidFill>
                <a:highlight>
                  <a:srgbClr val="211E1E"/>
                </a:highlight>
                <a:latin typeface="Courier New"/>
                <a:ea typeface="Courier New"/>
                <a:cs typeface="Courier New"/>
                <a:sym typeface="Courier New"/>
              </a:rPr>
              <a:t># create an emulator</a:t>
            </a:r>
            <a:endParaRPr sz="1050">
              <a:solidFill>
                <a:srgbClr val="555555"/>
              </a:solidFill>
              <a:highlight>
                <a:srgbClr val="211E1E"/>
              </a:highlight>
              <a:latin typeface="Courier New"/>
              <a:ea typeface="Courier New"/>
              <a:cs typeface="Courier New"/>
              <a:sym typeface="Courier New"/>
            </a:endParaRPr>
          </a:p>
          <a:p>
            <a:pPr indent="0" lvl="0" marL="38100" marR="38100" rtl="0" algn="l">
              <a:lnSpc>
                <a:spcPct val="150000"/>
              </a:lnSpc>
              <a:spcBef>
                <a:spcPts val="0"/>
              </a:spcBef>
              <a:spcAft>
                <a:spcPts val="0"/>
              </a:spcAft>
              <a:buClr>
                <a:schemeClr val="dk1"/>
              </a:buClr>
              <a:buSzPts val="1100"/>
              <a:buFont typeface="Arial"/>
              <a:buNone/>
            </a:pPr>
            <a:r>
              <a:rPr lang="en" sz="1000">
                <a:solidFill>
                  <a:srgbClr val="DADADA"/>
                </a:solidFill>
                <a:highlight>
                  <a:srgbClr val="211E1E"/>
                </a:highlight>
                <a:latin typeface="Courier New"/>
                <a:ea typeface="Courier New"/>
                <a:cs typeface="Courier New"/>
                <a:sym typeface="Courier New"/>
              </a:rPr>
              <a:t>$ emulator -avd [emulator name] </a:t>
            </a:r>
            <a:r>
              <a:rPr lang="en" sz="1000">
                <a:solidFill>
                  <a:srgbClr val="555555"/>
                </a:solidFill>
                <a:highlight>
                  <a:srgbClr val="211E1E"/>
                </a:highlight>
                <a:latin typeface="Courier New"/>
                <a:ea typeface="Courier New"/>
                <a:cs typeface="Courier New"/>
                <a:sym typeface="Courier New"/>
              </a:rPr>
              <a:t># run your emulator</a:t>
            </a:r>
            <a:br>
              <a:rPr lang="en" sz="1000">
                <a:solidFill>
                  <a:srgbClr val="DADADA"/>
                </a:solidFill>
                <a:highlight>
                  <a:srgbClr val="211E1E"/>
                </a:highlight>
                <a:latin typeface="Courier New"/>
                <a:ea typeface="Courier New"/>
                <a:cs typeface="Courier New"/>
                <a:sym typeface="Courier New"/>
              </a:rPr>
            </a:br>
            <a:endParaRPr sz="1000">
              <a:solidFill>
                <a:srgbClr val="DADADA"/>
              </a:solidFill>
              <a:highlight>
                <a:srgbClr val="211E1E"/>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DADADA"/>
              </a:solidFill>
              <a:highlight>
                <a:srgbClr val="211E1E"/>
              </a:highlight>
              <a:latin typeface="Courier New"/>
              <a:ea typeface="Courier New"/>
              <a:cs typeface="Courier New"/>
              <a:sym typeface="Courier New"/>
            </a:endParaRPr>
          </a:p>
        </p:txBody>
      </p:sp>
      <p:sp>
        <p:nvSpPr>
          <p:cNvPr id="507" name="Google Shape;507;p64"/>
          <p:cNvSpPr txBox="1"/>
          <p:nvPr/>
        </p:nvSpPr>
        <p:spPr>
          <a:xfrm>
            <a:off x="742000" y="2714425"/>
            <a:ext cx="8043300" cy="55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434343"/>
                </a:solidFill>
                <a:latin typeface="Avenir"/>
                <a:ea typeface="Avenir"/>
                <a:cs typeface="Avenir"/>
                <a:sym typeface="Avenir"/>
              </a:rPr>
              <a:t>Getting an Interactive Shell</a:t>
            </a:r>
            <a:endParaRPr b="1" sz="1800">
              <a:solidFill>
                <a:srgbClr val="434343"/>
              </a:solidFill>
              <a:latin typeface="Avenir"/>
              <a:ea typeface="Avenir"/>
              <a:cs typeface="Avenir"/>
              <a:sym typeface="Avenir"/>
            </a:endParaRPr>
          </a:p>
          <a:p>
            <a:pPr indent="0" lvl="0" marL="0" rtl="0" algn="l">
              <a:spcBef>
                <a:spcPts val="0"/>
              </a:spcBef>
              <a:spcAft>
                <a:spcPts val="0"/>
              </a:spcAft>
              <a:buNone/>
            </a:pPr>
            <a:r>
              <a:t/>
            </a:r>
            <a:endParaRPr/>
          </a:p>
        </p:txBody>
      </p:sp>
      <p:sp>
        <p:nvSpPr>
          <p:cNvPr id="508" name="Google Shape;508;p64"/>
          <p:cNvSpPr txBox="1"/>
          <p:nvPr/>
        </p:nvSpPr>
        <p:spPr>
          <a:xfrm>
            <a:off x="783575" y="3170725"/>
            <a:ext cx="5775900" cy="688800"/>
          </a:xfrm>
          <a:prstGeom prst="rect">
            <a:avLst/>
          </a:prstGeom>
          <a:solidFill>
            <a:srgbClr val="211E1E"/>
          </a:solidFill>
          <a:ln>
            <a:noFill/>
          </a:ln>
        </p:spPr>
        <p:txBody>
          <a:bodyPr anchorCtr="0" anchor="t"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rgbClr val="DADADA"/>
                </a:solidFill>
                <a:highlight>
                  <a:srgbClr val="211E1E"/>
                </a:highlight>
                <a:latin typeface="Courier New"/>
                <a:ea typeface="Courier New"/>
                <a:cs typeface="Courier New"/>
                <a:sym typeface="Courier New"/>
              </a:rPr>
              <a:t>$ adb devices </a:t>
            </a:r>
            <a:r>
              <a:rPr lang="en" sz="1050">
                <a:solidFill>
                  <a:srgbClr val="555555"/>
                </a:solidFill>
                <a:highlight>
                  <a:srgbClr val="211E1E"/>
                </a:highlight>
                <a:latin typeface="Courier New"/>
                <a:ea typeface="Courier New"/>
                <a:cs typeface="Courier New"/>
                <a:sym typeface="Courier New"/>
              </a:rPr>
              <a:t># list all devices on your computer</a:t>
            </a:r>
            <a:endParaRPr sz="1050">
              <a:solidFill>
                <a:srgbClr val="555555"/>
              </a:solidFill>
              <a:highlight>
                <a:srgbClr val="211E1E"/>
              </a:highlight>
              <a:latin typeface="Courier New"/>
              <a:ea typeface="Courier New"/>
              <a:cs typeface="Courier New"/>
              <a:sym typeface="Courier New"/>
            </a:endParaRPr>
          </a:p>
          <a:p>
            <a:pPr indent="0" lvl="0" marL="38100" marR="38100" rtl="0" algn="l">
              <a:lnSpc>
                <a:spcPct val="150000"/>
              </a:lnSpc>
              <a:spcBef>
                <a:spcPts val="0"/>
              </a:spcBef>
              <a:spcAft>
                <a:spcPts val="0"/>
              </a:spcAft>
              <a:buNone/>
            </a:pPr>
            <a:r>
              <a:rPr lang="en" sz="1050">
                <a:solidFill>
                  <a:srgbClr val="DADADA"/>
                </a:solidFill>
                <a:highlight>
                  <a:srgbClr val="211E1E"/>
                </a:highlight>
                <a:latin typeface="Courier New"/>
                <a:ea typeface="Courier New"/>
                <a:cs typeface="Courier New"/>
                <a:sym typeface="Courier New"/>
              </a:rPr>
              <a:t>$ adb -s DEVICE_ID shell </a:t>
            </a:r>
            <a:r>
              <a:rPr lang="en" sz="1050">
                <a:solidFill>
                  <a:srgbClr val="555555"/>
                </a:solidFill>
                <a:highlight>
                  <a:srgbClr val="211E1E"/>
                </a:highlight>
                <a:latin typeface="Courier New"/>
                <a:ea typeface="Courier New"/>
                <a:cs typeface="Courier New"/>
                <a:sym typeface="Courier New"/>
              </a:rPr>
              <a:t># start an interactive shell for DEVICE_ID</a:t>
            </a:r>
            <a:endParaRPr sz="1050">
              <a:solidFill>
                <a:srgbClr val="555555"/>
              </a:solidFill>
              <a:highlight>
                <a:srgbClr val="211E1E"/>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DADADA"/>
              </a:solidFill>
              <a:highlight>
                <a:srgbClr val="211E1E"/>
              </a:highlight>
              <a:latin typeface="Courier New"/>
              <a:ea typeface="Courier New"/>
              <a:cs typeface="Courier New"/>
              <a:sym typeface="Courier New"/>
            </a:endParaRPr>
          </a:p>
        </p:txBody>
      </p:sp>
      <p:sp>
        <p:nvSpPr>
          <p:cNvPr id="509" name="Google Shape;509;p64"/>
          <p:cNvSpPr txBox="1"/>
          <p:nvPr/>
        </p:nvSpPr>
        <p:spPr>
          <a:xfrm>
            <a:off x="590750" y="3859513"/>
            <a:ext cx="7100700" cy="63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rgbClr val="434343"/>
              </a:solidFill>
              <a:latin typeface="Avenir"/>
              <a:ea typeface="Avenir"/>
              <a:cs typeface="Avenir"/>
              <a:sym typeface="Avenir"/>
            </a:endParaRPr>
          </a:p>
          <a:p>
            <a:pPr indent="-304800" lvl="0" marL="457200" rtl="0" algn="l">
              <a:lnSpc>
                <a:spcPct val="115000"/>
              </a:lnSpc>
              <a:spcBef>
                <a:spcPts val="0"/>
              </a:spcBef>
              <a:spcAft>
                <a:spcPts val="0"/>
              </a:spcAft>
              <a:buClr>
                <a:srgbClr val="434343"/>
              </a:buClr>
              <a:buSzPts val="1200"/>
              <a:buFont typeface="Avenir"/>
              <a:buChar char="★"/>
            </a:pPr>
            <a:r>
              <a:rPr b="1" lang="en" sz="1200">
                <a:solidFill>
                  <a:srgbClr val="434343"/>
                </a:solidFill>
                <a:latin typeface="Avenir"/>
                <a:ea typeface="Avenir"/>
                <a:cs typeface="Avenir"/>
                <a:sym typeface="Avenir"/>
              </a:rPr>
              <a:t>Emulators get root by default (!!!) but don’t always work properly for hardware tests</a:t>
            </a:r>
            <a:endParaRPr>
              <a:solidFill>
                <a:srgbClr val="434343"/>
              </a:solidFill>
              <a:latin typeface="Avenir"/>
              <a:ea typeface="Avenir"/>
              <a:cs typeface="Avenir"/>
              <a:sym typeface="Aveni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65"/>
          <p:cNvSpPr txBox="1"/>
          <p:nvPr>
            <p:ph type="title"/>
          </p:nvPr>
        </p:nvSpPr>
        <p:spPr>
          <a:xfrm>
            <a:off x="742000" y="919675"/>
            <a:ext cx="5401500" cy="521100"/>
          </a:xfrm>
          <a:prstGeom prst="rect">
            <a:avLst/>
          </a:prstGeom>
          <a:noFill/>
          <a:ln>
            <a:noFill/>
          </a:ln>
        </p:spPr>
        <p:txBody>
          <a:bodyPr anchorCtr="0" anchor="t" bIns="17150" lIns="34300" spcFirstLastPara="1" rIns="34300" wrap="square" tIns="17150">
            <a:noAutofit/>
          </a:bodyPr>
          <a:lstStyle/>
          <a:p>
            <a:pPr indent="0" lvl="0" marL="0" marR="0" rtl="0" algn="l">
              <a:lnSpc>
                <a:spcPct val="120000"/>
              </a:lnSpc>
              <a:spcBef>
                <a:spcPts val="0"/>
              </a:spcBef>
              <a:spcAft>
                <a:spcPts val="0"/>
              </a:spcAft>
              <a:buClr>
                <a:schemeClr val="dk2"/>
              </a:buClr>
              <a:buSzPts val="2400"/>
              <a:buFont typeface="Avenir"/>
              <a:buNone/>
            </a:pPr>
            <a:r>
              <a:rPr lang="en" sz="1800"/>
              <a:t>SETTING UP THE ENVIRONMENT</a:t>
            </a:r>
            <a:endParaRPr b="0" i="0" sz="1800" u="none" cap="none" strike="noStrike">
              <a:solidFill>
                <a:schemeClr val="dk2"/>
              </a:solidFill>
              <a:latin typeface="Avenir"/>
              <a:ea typeface="Avenir"/>
              <a:cs typeface="Avenir"/>
              <a:sym typeface="Avenir"/>
            </a:endParaRPr>
          </a:p>
        </p:txBody>
      </p:sp>
      <p:sp>
        <p:nvSpPr>
          <p:cNvPr id="516" name="Google Shape;516;p65"/>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517" name="Google Shape;517;p65"/>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 name="Google Shape;518;p65"/>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519" name="Google Shape;519;p65"/>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520" name="Google Shape;520;p65"/>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521" name="Google Shape;521;p65"/>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522" name="Google Shape;522;p65"/>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pic>
        <p:nvPicPr>
          <p:cNvPr descr="Image result for linux" id="523" name="Google Shape;523;p65"/>
          <p:cNvPicPr preferRelativeResize="0"/>
          <p:nvPr/>
        </p:nvPicPr>
        <p:blipFill>
          <a:blip r:embed="rId5">
            <a:alphaModFix/>
          </a:blip>
          <a:stretch>
            <a:fillRect/>
          </a:stretch>
        </p:blipFill>
        <p:spPr>
          <a:xfrm>
            <a:off x="5627952" y="560525"/>
            <a:ext cx="932575" cy="1016500"/>
          </a:xfrm>
          <a:prstGeom prst="rect">
            <a:avLst/>
          </a:prstGeom>
          <a:noFill/>
          <a:ln>
            <a:noFill/>
          </a:ln>
        </p:spPr>
      </p:pic>
      <p:sp>
        <p:nvSpPr>
          <p:cNvPr id="524" name="Google Shape;524;p65"/>
          <p:cNvSpPr txBox="1"/>
          <p:nvPr/>
        </p:nvSpPr>
        <p:spPr>
          <a:xfrm>
            <a:off x="-149750" y="1374125"/>
            <a:ext cx="7722000" cy="3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5"/>
          <p:cNvSpPr txBox="1"/>
          <p:nvPr/>
        </p:nvSpPr>
        <p:spPr>
          <a:xfrm>
            <a:off x="709325" y="615100"/>
            <a:ext cx="5851200" cy="3795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434343"/>
              </a:buClr>
              <a:buSzPts val="1800"/>
              <a:buFont typeface="Helvetica Neue Light"/>
              <a:buChar char="★"/>
            </a:pPr>
            <a:r>
              <a:rPr lang="en" sz="1800">
                <a:solidFill>
                  <a:srgbClr val="434343"/>
                </a:solidFill>
                <a:latin typeface="Avenir"/>
                <a:ea typeface="Avenir"/>
                <a:cs typeface="Avenir"/>
                <a:sym typeface="Avenir"/>
              </a:rPr>
              <a:t>Download from your connected device via adb</a:t>
            </a:r>
            <a:endParaRPr sz="1800">
              <a:solidFill>
                <a:srgbClr val="434343"/>
              </a:solidFill>
              <a:latin typeface="Avenir"/>
              <a:ea typeface="Avenir"/>
              <a:cs typeface="Avenir"/>
              <a:sym typeface="Avenir"/>
            </a:endParaRPr>
          </a:p>
          <a:p>
            <a:pPr indent="0" lvl="0" marL="0" rtl="0" algn="l">
              <a:lnSpc>
                <a:spcPct val="115000"/>
              </a:lnSpc>
              <a:spcBef>
                <a:spcPts val="0"/>
              </a:spcBef>
              <a:spcAft>
                <a:spcPts val="0"/>
              </a:spcAft>
              <a:buNone/>
            </a:pPr>
            <a:r>
              <a:t/>
            </a:r>
            <a:endParaRPr sz="24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2400">
              <a:solidFill>
                <a:schemeClr val="dk1"/>
              </a:solidFill>
              <a:latin typeface="Courier New"/>
              <a:ea typeface="Courier New"/>
              <a:cs typeface="Courier New"/>
              <a:sym typeface="Courier New"/>
            </a:endParaRPr>
          </a:p>
          <a:p>
            <a:pPr indent="-342900" lvl="0" marL="457200" rtl="0" algn="l">
              <a:lnSpc>
                <a:spcPct val="115000"/>
              </a:lnSpc>
              <a:spcBef>
                <a:spcPts val="0"/>
              </a:spcBef>
              <a:spcAft>
                <a:spcPts val="0"/>
              </a:spcAft>
              <a:buClr>
                <a:srgbClr val="434343"/>
              </a:buClr>
              <a:buSzPts val="1800"/>
              <a:buFont typeface="Avenir"/>
              <a:buChar char="★"/>
            </a:pPr>
            <a:r>
              <a:rPr lang="en" sz="1800">
                <a:solidFill>
                  <a:srgbClr val="434343"/>
                </a:solidFill>
                <a:latin typeface="Avenir"/>
                <a:ea typeface="Avenir"/>
                <a:cs typeface="Avenir"/>
                <a:sym typeface="Avenir"/>
              </a:rPr>
              <a:t>Third-party download sites like https://apkpure.com/ and https://apkbucket.net**</a:t>
            </a:r>
            <a:endParaRPr sz="1800">
              <a:solidFill>
                <a:srgbClr val="434343"/>
              </a:solidFill>
              <a:latin typeface="Avenir"/>
              <a:ea typeface="Avenir"/>
              <a:cs typeface="Avenir"/>
              <a:sym typeface="Avenir"/>
            </a:endParaRPr>
          </a:p>
        </p:txBody>
      </p:sp>
      <p:sp>
        <p:nvSpPr>
          <p:cNvPr id="526" name="Google Shape;526;p65"/>
          <p:cNvSpPr txBox="1"/>
          <p:nvPr/>
        </p:nvSpPr>
        <p:spPr>
          <a:xfrm>
            <a:off x="3893400" y="3491150"/>
            <a:ext cx="45588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Avenir"/>
                <a:ea typeface="Avenir"/>
                <a:cs typeface="Avenir"/>
                <a:sym typeface="Avenir"/>
              </a:rPr>
              <a:t>** Sketchy. Proceed with caution.</a:t>
            </a:r>
            <a:endParaRPr sz="1200">
              <a:solidFill>
                <a:srgbClr val="666666"/>
              </a:solidFill>
              <a:latin typeface="Avenir"/>
              <a:ea typeface="Avenir"/>
              <a:cs typeface="Avenir"/>
              <a:sym typeface="Avenir"/>
            </a:endParaRPr>
          </a:p>
        </p:txBody>
      </p:sp>
      <p:sp>
        <p:nvSpPr>
          <p:cNvPr id="527" name="Google Shape;527;p65"/>
          <p:cNvSpPr txBox="1"/>
          <p:nvPr/>
        </p:nvSpPr>
        <p:spPr>
          <a:xfrm>
            <a:off x="-989850" y="2330200"/>
            <a:ext cx="7347000" cy="8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5"/>
          <p:cNvSpPr txBox="1"/>
          <p:nvPr/>
        </p:nvSpPr>
        <p:spPr>
          <a:xfrm>
            <a:off x="1276350" y="2330200"/>
            <a:ext cx="4173900" cy="364800"/>
          </a:xfrm>
          <a:prstGeom prst="rect">
            <a:avLst/>
          </a:prstGeom>
          <a:solidFill>
            <a:srgbClr val="211E1E"/>
          </a:solidFill>
          <a:ln>
            <a:noFill/>
          </a:ln>
        </p:spPr>
        <p:txBody>
          <a:bodyPr anchorCtr="0" anchor="t"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rgbClr val="DADADA"/>
                </a:solidFill>
                <a:highlight>
                  <a:srgbClr val="211E1E"/>
                </a:highlight>
                <a:latin typeface="Courier New"/>
                <a:ea typeface="Courier New"/>
                <a:cs typeface="Courier New"/>
                <a:sym typeface="Courier New"/>
              </a:rPr>
              <a:t>$ adb pull [REMOTE] [LOCAL]</a:t>
            </a:r>
            <a:endParaRPr sz="1050">
              <a:solidFill>
                <a:srgbClr val="555555"/>
              </a:solidFill>
              <a:highlight>
                <a:srgbClr val="211E1E"/>
              </a:highlight>
              <a:latin typeface="Courier New"/>
              <a:ea typeface="Courier New"/>
              <a:cs typeface="Courier New"/>
              <a:sym typeface="Courier New"/>
            </a:endParaRPr>
          </a:p>
          <a:p>
            <a:pPr indent="0" lvl="0" marL="0" marR="38100" rtl="0" algn="l">
              <a:lnSpc>
                <a:spcPct val="150000"/>
              </a:lnSpc>
              <a:spcBef>
                <a:spcPts val="0"/>
              </a:spcBef>
              <a:spcAft>
                <a:spcPts val="0"/>
              </a:spcAft>
              <a:buNone/>
            </a:pPr>
            <a:r>
              <a:t/>
            </a:r>
            <a:endParaRPr sz="1050">
              <a:solidFill>
                <a:srgbClr val="555555"/>
              </a:solidFill>
              <a:highlight>
                <a:srgbClr val="211E1E"/>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DADADA"/>
              </a:solidFill>
              <a:highlight>
                <a:srgbClr val="211E1E"/>
              </a:highlight>
              <a:latin typeface="Courier New"/>
              <a:ea typeface="Courier New"/>
              <a:cs typeface="Courier New"/>
              <a:sym typeface="Courier New"/>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66"/>
          <p:cNvSpPr txBox="1"/>
          <p:nvPr>
            <p:ph type="title"/>
          </p:nvPr>
        </p:nvSpPr>
        <p:spPr>
          <a:xfrm>
            <a:off x="742008" y="917842"/>
            <a:ext cx="3727200" cy="1425300"/>
          </a:xfrm>
          <a:prstGeom prst="rect">
            <a:avLst/>
          </a:prstGeom>
          <a:noFill/>
          <a:ln>
            <a:noFill/>
          </a:ln>
        </p:spPr>
        <p:txBody>
          <a:bodyPr anchorCtr="0" anchor="t" bIns="17150" lIns="34300" spcFirstLastPara="1" rIns="34300" wrap="square" tIns="17150">
            <a:noAutofit/>
          </a:bodyPr>
          <a:lstStyle/>
          <a:p>
            <a:pPr indent="0" lvl="0" marL="0" marR="0" rtl="0" algn="l">
              <a:lnSpc>
                <a:spcPct val="120000"/>
              </a:lnSpc>
              <a:spcBef>
                <a:spcPts val="0"/>
              </a:spcBef>
              <a:spcAft>
                <a:spcPts val="0"/>
              </a:spcAft>
              <a:buClr>
                <a:schemeClr val="dk2"/>
              </a:buClr>
              <a:buSzPts val="2400"/>
              <a:buFont typeface="Avenir"/>
              <a:buNone/>
            </a:pPr>
            <a:r>
              <a:rPr lang="en"/>
              <a:t>APKTool</a:t>
            </a:r>
            <a:endParaRPr b="0" i="0" sz="2400" u="none" cap="none" strike="noStrike">
              <a:solidFill>
                <a:schemeClr val="dk2"/>
              </a:solidFill>
              <a:latin typeface="Avenir"/>
              <a:ea typeface="Avenir"/>
              <a:cs typeface="Avenir"/>
              <a:sym typeface="Avenir"/>
            </a:endParaRPr>
          </a:p>
        </p:txBody>
      </p:sp>
      <p:sp>
        <p:nvSpPr>
          <p:cNvPr id="535" name="Google Shape;535;p66"/>
          <p:cNvSpPr txBox="1"/>
          <p:nvPr>
            <p:ph idx="3" type="body"/>
          </p:nvPr>
        </p:nvSpPr>
        <p:spPr>
          <a:xfrm>
            <a:off x="560925" y="1254150"/>
            <a:ext cx="3727200" cy="26352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2"/>
              </a:buClr>
              <a:buSzPts val="1100"/>
              <a:buFont typeface="Arial"/>
              <a:buNone/>
            </a:pPr>
            <a:r>
              <a:t/>
            </a:r>
            <a:endParaRPr sz="1400"/>
          </a:p>
          <a:p>
            <a:pPr indent="-317500" lvl="0" marL="457200" rtl="0" algn="l">
              <a:lnSpc>
                <a:spcPct val="115000"/>
              </a:lnSpc>
              <a:spcBef>
                <a:spcPts val="0"/>
              </a:spcBef>
              <a:spcAft>
                <a:spcPts val="0"/>
              </a:spcAft>
              <a:buSzPts val="1400"/>
              <a:buFont typeface="Avenir"/>
              <a:buChar char="✓"/>
            </a:pPr>
            <a:r>
              <a:rPr lang="en" sz="1400"/>
              <a:t>Converts resources back to pretty much their original form</a:t>
            </a:r>
            <a:endParaRPr sz="1400"/>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Font typeface="Helvetica Neue Light"/>
              <a:buChar char="✓"/>
            </a:pPr>
            <a:r>
              <a:rPr lang="en" sz="1400"/>
              <a:t>DEX</a:t>
            </a:r>
            <a:r>
              <a:rPr b="1" lang="en" sz="1400"/>
              <a:t> </a:t>
            </a:r>
            <a:r>
              <a:rPr lang="en" sz="1200"/>
              <a:t>(</a:t>
            </a:r>
            <a:r>
              <a:rPr lang="en" sz="1150">
                <a:solidFill>
                  <a:srgbClr val="242729"/>
                </a:solidFill>
                <a:highlight>
                  <a:srgbClr val="FFFFFF"/>
                </a:highlight>
              </a:rPr>
              <a:t>binary Dalvik bytecode)</a:t>
            </a:r>
            <a:r>
              <a:rPr b="1" lang="en" sz="1400"/>
              <a:t> </a:t>
            </a:r>
            <a:r>
              <a:rPr lang="en" sz="1100">
                <a:solidFill>
                  <a:srgbClr val="545454"/>
                </a:solidFill>
                <a:highlight>
                  <a:srgbClr val="FFFFFF"/>
                </a:highlight>
                <a:latin typeface="Arial"/>
                <a:ea typeface="Arial"/>
                <a:cs typeface="Arial"/>
                <a:sym typeface="Arial"/>
              </a:rPr>
              <a:t>→ </a:t>
            </a:r>
            <a:r>
              <a:rPr b="1" lang="en" sz="1400"/>
              <a:t> smali </a:t>
            </a:r>
            <a:r>
              <a:rPr lang="en" sz="1100"/>
              <a:t>(human readable)</a:t>
            </a:r>
            <a:endParaRPr sz="1100"/>
          </a:p>
          <a:p>
            <a:pPr indent="0" lvl="0" marL="457200" rtl="0" algn="l">
              <a:lnSpc>
                <a:spcPct val="115000"/>
              </a:lnSpc>
              <a:spcBef>
                <a:spcPts val="0"/>
              </a:spcBef>
              <a:spcAft>
                <a:spcPts val="0"/>
              </a:spcAft>
              <a:buNone/>
            </a:pPr>
            <a:r>
              <a:t/>
            </a:r>
            <a:endParaRPr b="1" sz="1400"/>
          </a:p>
          <a:p>
            <a:pPr indent="-317500" lvl="0" marL="457200" rtl="0" algn="l">
              <a:lnSpc>
                <a:spcPct val="115000"/>
              </a:lnSpc>
              <a:spcBef>
                <a:spcPts val="0"/>
              </a:spcBef>
              <a:spcAft>
                <a:spcPts val="0"/>
              </a:spcAft>
              <a:buSzPts val="1400"/>
              <a:buFont typeface="Avenir"/>
              <a:buChar char="✓"/>
            </a:pPr>
            <a:r>
              <a:rPr lang="en" sz="1400"/>
              <a:t>Allows you to decompile and recompile APKs</a:t>
            </a:r>
            <a:endParaRPr sz="1400"/>
          </a:p>
        </p:txBody>
      </p:sp>
      <p:sp>
        <p:nvSpPr>
          <p:cNvPr id="536" name="Google Shape;536;p66"/>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537" name="Google Shape;537;p66"/>
          <p:cNvSpPr/>
          <p:nvPr/>
        </p:nvSpPr>
        <p:spPr>
          <a:xfrm>
            <a:off x="4950475" y="0"/>
            <a:ext cx="4193400" cy="4671900"/>
          </a:xfrm>
          <a:prstGeom prst="wedgeRectCallout">
            <a:avLst>
              <a:gd fmla="val -19417" name="adj1"/>
              <a:gd fmla="val 50224"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6"/>
          <p:cNvSpPr/>
          <p:nvPr/>
        </p:nvSpPr>
        <p:spPr>
          <a:xfrm>
            <a:off x="409575" y="4819650"/>
            <a:ext cx="1066800" cy="25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66"/>
          <p:cNvPicPr preferRelativeResize="0"/>
          <p:nvPr/>
        </p:nvPicPr>
        <p:blipFill>
          <a:blip r:embed="rId3">
            <a:alphaModFix/>
          </a:blip>
          <a:stretch>
            <a:fillRect/>
          </a:stretch>
        </p:blipFill>
        <p:spPr>
          <a:xfrm>
            <a:off x="5747900" y="179551"/>
            <a:ext cx="2598561" cy="946500"/>
          </a:xfrm>
          <a:prstGeom prst="rect">
            <a:avLst/>
          </a:prstGeom>
          <a:noFill/>
          <a:ln>
            <a:noFill/>
          </a:ln>
        </p:spPr>
      </p:pic>
      <p:sp>
        <p:nvSpPr>
          <p:cNvPr id="540" name="Google Shape;540;p66"/>
          <p:cNvSpPr txBox="1"/>
          <p:nvPr/>
        </p:nvSpPr>
        <p:spPr>
          <a:xfrm>
            <a:off x="5044825" y="1157250"/>
            <a:ext cx="4004700" cy="9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Avenir"/>
                <a:ea typeface="Avenir"/>
                <a:cs typeface="Avenir"/>
                <a:sym typeface="Avenir"/>
              </a:rPr>
              <a:t>“</a:t>
            </a:r>
            <a:r>
              <a:rPr i="1" lang="en" sz="900">
                <a:solidFill>
                  <a:srgbClr val="333333"/>
                </a:solidFill>
                <a:latin typeface="Avenir"/>
                <a:ea typeface="Avenir"/>
                <a:cs typeface="Avenir"/>
                <a:sym typeface="Avenir"/>
              </a:rPr>
              <a:t>A tool for reverse engineering 3rd party, closed, binary Android apps. It can decode resources to nearly original form and rebuild them after making some modifications. It also makes working with an app easier because of the project like file structure and automation of some repetitive tasks like building apk, etc.</a:t>
            </a:r>
            <a:r>
              <a:rPr i="1" lang="en" sz="900">
                <a:latin typeface="Avenir"/>
                <a:ea typeface="Avenir"/>
                <a:cs typeface="Avenir"/>
                <a:sym typeface="Avenir"/>
              </a:rPr>
              <a:t>” - APKTool</a:t>
            </a:r>
            <a:endParaRPr i="1" sz="900">
              <a:latin typeface="Avenir"/>
              <a:ea typeface="Avenir"/>
              <a:cs typeface="Avenir"/>
              <a:sym typeface="Avenir"/>
            </a:endParaRPr>
          </a:p>
        </p:txBody>
      </p:sp>
      <p:sp>
        <p:nvSpPr>
          <p:cNvPr id="541" name="Google Shape;541;p66"/>
          <p:cNvSpPr txBox="1"/>
          <p:nvPr/>
        </p:nvSpPr>
        <p:spPr>
          <a:xfrm>
            <a:off x="5044825" y="1921950"/>
            <a:ext cx="3283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434343"/>
                </a:solidFill>
                <a:latin typeface="Avenir"/>
                <a:ea typeface="Avenir"/>
                <a:cs typeface="Avenir"/>
                <a:sym typeface="Avenir"/>
              </a:rPr>
              <a:t>https://ibotpeaches.github.io/Apktool/</a:t>
            </a:r>
            <a:endParaRPr sz="1200">
              <a:solidFill>
                <a:srgbClr val="434343"/>
              </a:solidFill>
              <a:latin typeface="Avenir"/>
              <a:ea typeface="Avenir"/>
              <a:cs typeface="Avenir"/>
              <a:sym typeface="Avenir"/>
            </a:endParaRPr>
          </a:p>
          <a:p>
            <a:pPr indent="0" lvl="0" marL="0" rtl="0" algn="l">
              <a:spcBef>
                <a:spcPts val="0"/>
              </a:spcBef>
              <a:spcAft>
                <a:spcPts val="0"/>
              </a:spcAft>
              <a:buNone/>
            </a:pPr>
            <a:r>
              <a:t/>
            </a:r>
            <a:endParaRPr/>
          </a:p>
        </p:txBody>
      </p:sp>
      <p:sp>
        <p:nvSpPr>
          <p:cNvPr id="542" name="Google Shape;542;p66"/>
          <p:cNvSpPr txBox="1"/>
          <p:nvPr/>
        </p:nvSpPr>
        <p:spPr>
          <a:xfrm>
            <a:off x="4950475" y="2409825"/>
            <a:ext cx="4193400" cy="2324100"/>
          </a:xfrm>
          <a:prstGeom prst="rect">
            <a:avLst/>
          </a:prstGeom>
          <a:solidFill>
            <a:srgbClr val="211E1E"/>
          </a:solidFill>
          <a:ln>
            <a:noFill/>
          </a:ln>
        </p:spPr>
        <p:txBody>
          <a:bodyPr anchorCtr="0" anchor="t" bIns="91425" lIns="91425" spcFirstLastPara="1" rIns="91425" wrap="square" tIns="91425">
            <a:noAutofit/>
          </a:bodyPr>
          <a:lstStyle/>
          <a:p>
            <a:pPr indent="0" lvl="0" marL="38100" marR="38100" rtl="0" algn="l">
              <a:lnSpc>
                <a:spcPct val="150000"/>
              </a:lnSpc>
              <a:spcBef>
                <a:spcPts val="0"/>
              </a:spcBef>
              <a:spcAft>
                <a:spcPts val="0"/>
              </a:spcAft>
              <a:buNone/>
            </a:pPr>
            <a:r>
              <a:rPr lang="en" sz="800">
                <a:solidFill>
                  <a:srgbClr val="DADADA"/>
                </a:solidFill>
                <a:highlight>
                  <a:srgbClr val="211E1E"/>
                </a:highlight>
                <a:latin typeface="Courier New"/>
                <a:ea typeface="Courier New"/>
                <a:cs typeface="Courier New"/>
                <a:sym typeface="Courier New"/>
              </a:rPr>
              <a:t>$ wget https://bitbucket.org/iBotPeaches/apktool/downloads/apktool_2.3.3.jar</a:t>
            </a:r>
            <a:br>
              <a:rPr lang="en" sz="800">
                <a:solidFill>
                  <a:srgbClr val="DADADA"/>
                </a:solidFill>
                <a:highlight>
                  <a:srgbClr val="211E1E"/>
                </a:highlight>
                <a:latin typeface="Courier New"/>
                <a:ea typeface="Courier New"/>
                <a:cs typeface="Courier New"/>
                <a:sym typeface="Courier New"/>
              </a:rPr>
            </a:br>
            <a:r>
              <a:rPr lang="en" sz="800">
                <a:solidFill>
                  <a:srgbClr val="DADADA"/>
                </a:solidFill>
                <a:highlight>
                  <a:srgbClr val="211E1E"/>
                </a:highlight>
                <a:latin typeface="Courier New"/>
                <a:ea typeface="Courier New"/>
                <a:cs typeface="Courier New"/>
                <a:sym typeface="Courier New"/>
              </a:rPr>
              <a:t>$ wget https://raw.githubusercontent.com/iBotPeaches/Apktool/master/scripts/linux/apktool</a:t>
            </a:r>
            <a:br>
              <a:rPr lang="en" sz="800">
                <a:solidFill>
                  <a:srgbClr val="DADADA"/>
                </a:solidFill>
                <a:highlight>
                  <a:srgbClr val="211E1E"/>
                </a:highlight>
                <a:latin typeface="Courier New"/>
                <a:ea typeface="Courier New"/>
                <a:cs typeface="Courier New"/>
                <a:sym typeface="Courier New"/>
              </a:rPr>
            </a:br>
            <a:endParaRPr sz="800">
              <a:solidFill>
                <a:srgbClr val="DADADA"/>
              </a:solidFill>
              <a:highlight>
                <a:srgbClr val="211E1E"/>
              </a:highlight>
              <a:latin typeface="Courier New"/>
              <a:ea typeface="Courier New"/>
              <a:cs typeface="Courier New"/>
              <a:sym typeface="Courier New"/>
            </a:endParaRPr>
          </a:p>
          <a:p>
            <a:pPr indent="0" lvl="0" marL="38100" marR="38100" rtl="0" algn="l">
              <a:lnSpc>
                <a:spcPct val="150000"/>
              </a:lnSpc>
              <a:spcBef>
                <a:spcPts val="0"/>
              </a:spcBef>
              <a:spcAft>
                <a:spcPts val="0"/>
              </a:spcAft>
              <a:buClr>
                <a:schemeClr val="dk1"/>
              </a:buClr>
              <a:buSzPts val="1100"/>
              <a:buFont typeface="Arial"/>
              <a:buNone/>
            </a:pPr>
            <a:r>
              <a:rPr lang="en" sz="1000">
                <a:solidFill>
                  <a:srgbClr val="DADADA"/>
                </a:solidFill>
                <a:highlight>
                  <a:srgbClr val="211E1E"/>
                </a:highlight>
                <a:latin typeface="Courier New"/>
                <a:ea typeface="Courier New"/>
                <a:cs typeface="Courier New"/>
                <a:sym typeface="Courier New"/>
              </a:rPr>
              <a:t>$ mv apktool_2.3.3.jar apktool.jar</a:t>
            </a:r>
            <a:br>
              <a:rPr lang="en" sz="1000">
                <a:solidFill>
                  <a:srgbClr val="DADADA"/>
                </a:solidFill>
                <a:highlight>
                  <a:srgbClr val="211E1E"/>
                </a:highlight>
                <a:latin typeface="Courier New"/>
                <a:ea typeface="Courier New"/>
                <a:cs typeface="Courier New"/>
                <a:sym typeface="Courier New"/>
              </a:rPr>
            </a:br>
            <a:r>
              <a:rPr lang="en" sz="1000">
                <a:solidFill>
                  <a:srgbClr val="DADADA"/>
                </a:solidFill>
                <a:highlight>
                  <a:srgbClr val="211E1E"/>
                </a:highlight>
                <a:latin typeface="Courier New"/>
                <a:ea typeface="Courier New"/>
                <a:cs typeface="Courier New"/>
                <a:sym typeface="Courier New"/>
              </a:rPr>
              <a:t>$ mv -t /usr/local/bin/ apktool.jar apktool</a:t>
            </a:r>
            <a:br>
              <a:rPr lang="en" sz="1000">
                <a:solidFill>
                  <a:srgbClr val="DADADA"/>
                </a:solidFill>
                <a:highlight>
                  <a:srgbClr val="211E1E"/>
                </a:highlight>
                <a:latin typeface="Courier New"/>
                <a:ea typeface="Courier New"/>
                <a:cs typeface="Courier New"/>
                <a:sym typeface="Courier New"/>
              </a:rPr>
            </a:br>
            <a:r>
              <a:rPr lang="en" sz="1000">
                <a:solidFill>
                  <a:srgbClr val="DADADA"/>
                </a:solidFill>
                <a:highlight>
                  <a:srgbClr val="211E1E"/>
                </a:highlight>
                <a:latin typeface="Courier New"/>
                <a:ea typeface="Courier New"/>
                <a:cs typeface="Courier New"/>
                <a:sym typeface="Courier New"/>
              </a:rPr>
              <a:t>$ chmod +x apktool</a:t>
            </a:r>
            <a:r>
              <a:rPr lang="en" sz="1000">
                <a:solidFill>
                  <a:srgbClr val="47B8D6"/>
                </a:solidFill>
                <a:highlight>
                  <a:srgbClr val="211E1E"/>
                </a:highlight>
                <a:latin typeface="Courier New"/>
                <a:ea typeface="Courier New"/>
                <a:cs typeface="Courier New"/>
                <a:sym typeface="Courier New"/>
              </a:rPr>
              <a:t>;</a:t>
            </a:r>
            <a:r>
              <a:rPr lang="en" sz="1000">
                <a:solidFill>
                  <a:srgbClr val="DADADA"/>
                </a:solidFill>
                <a:highlight>
                  <a:srgbClr val="211E1E"/>
                </a:highlight>
                <a:latin typeface="Courier New"/>
                <a:ea typeface="Courier New"/>
                <a:cs typeface="Courier New"/>
                <a:sym typeface="Courier New"/>
              </a:rPr>
              <a:t> chmod +x apktool.jar</a:t>
            </a:r>
            <a:br>
              <a:rPr lang="en" sz="1000">
                <a:solidFill>
                  <a:srgbClr val="DADADA"/>
                </a:solidFill>
                <a:highlight>
                  <a:srgbClr val="211E1E"/>
                </a:highlight>
                <a:latin typeface="Courier New"/>
                <a:ea typeface="Courier New"/>
                <a:cs typeface="Courier New"/>
                <a:sym typeface="Courier New"/>
              </a:rPr>
            </a:br>
            <a:r>
              <a:rPr lang="en" sz="1000">
                <a:solidFill>
                  <a:srgbClr val="DADADA"/>
                </a:solidFill>
                <a:highlight>
                  <a:srgbClr val="211E1E"/>
                </a:highlight>
                <a:latin typeface="Courier New"/>
                <a:ea typeface="Courier New"/>
                <a:cs typeface="Courier New"/>
                <a:sym typeface="Courier New"/>
              </a:rPr>
              <a:t>$ apktool d [APPLICATION].apk </a:t>
            </a:r>
            <a:r>
              <a:rPr lang="en" sz="1000">
                <a:solidFill>
                  <a:srgbClr val="B7B7B7"/>
                </a:solidFill>
                <a:highlight>
                  <a:srgbClr val="211E1E"/>
                </a:highlight>
                <a:latin typeface="Courier New"/>
                <a:ea typeface="Courier New"/>
                <a:cs typeface="Courier New"/>
                <a:sym typeface="Courier New"/>
              </a:rPr>
              <a:t># decompile the apk</a:t>
            </a:r>
            <a:endParaRPr sz="1000">
              <a:solidFill>
                <a:srgbClr val="B7B7B7"/>
              </a:solidFill>
              <a:highlight>
                <a:srgbClr val="211E1E"/>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DADADA"/>
              </a:solidFill>
              <a:highlight>
                <a:srgbClr val="211E1E"/>
              </a:highlight>
              <a:latin typeface="Courier New"/>
              <a:ea typeface="Courier New"/>
              <a:cs typeface="Courier New"/>
              <a:sym typeface="Courier New"/>
            </a:endParaRPr>
          </a:p>
        </p:txBody>
      </p:sp>
      <p:sp>
        <p:nvSpPr>
          <p:cNvPr id="543" name="Google Shape;543;p66"/>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66"/>
          <p:cNvPicPr preferRelativeResize="0"/>
          <p:nvPr/>
        </p:nvPicPr>
        <p:blipFill>
          <a:blip r:embed="rId4">
            <a:alphaModFix/>
          </a:blip>
          <a:stretch>
            <a:fillRect/>
          </a:stretch>
        </p:blipFill>
        <p:spPr>
          <a:xfrm>
            <a:off x="428675" y="4861283"/>
            <a:ext cx="162084" cy="191725"/>
          </a:xfrm>
          <a:prstGeom prst="rect">
            <a:avLst/>
          </a:prstGeom>
          <a:noFill/>
          <a:ln>
            <a:noFill/>
          </a:ln>
        </p:spPr>
      </p:pic>
      <p:pic>
        <p:nvPicPr>
          <p:cNvPr id="545" name="Google Shape;545;p66"/>
          <p:cNvPicPr preferRelativeResize="0"/>
          <p:nvPr/>
        </p:nvPicPr>
        <p:blipFill>
          <a:blip r:embed="rId5">
            <a:alphaModFix/>
          </a:blip>
          <a:stretch>
            <a:fillRect/>
          </a:stretch>
        </p:blipFill>
        <p:spPr>
          <a:xfrm>
            <a:off x="1398113" y="4868037"/>
            <a:ext cx="170445" cy="170450"/>
          </a:xfrm>
          <a:prstGeom prst="rect">
            <a:avLst/>
          </a:prstGeom>
          <a:noFill/>
          <a:ln>
            <a:noFill/>
          </a:ln>
        </p:spPr>
      </p:pic>
      <p:sp>
        <p:nvSpPr>
          <p:cNvPr id="546" name="Google Shape;546;p66"/>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547" name="Google Shape;547;p66"/>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548" name="Google Shape;548;p66"/>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67"/>
          <p:cNvSpPr txBox="1"/>
          <p:nvPr>
            <p:ph type="title"/>
          </p:nvPr>
        </p:nvSpPr>
        <p:spPr>
          <a:xfrm>
            <a:off x="742008" y="917842"/>
            <a:ext cx="3727200" cy="1425300"/>
          </a:xfrm>
          <a:prstGeom prst="rect">
            <a:avLst/>
          </a:prstGeom>
          <a:noFill/>
          <a:ln>
            <a:noFill/>
          </a:ln>
        </p:spPr>
        <p:txBody>
          <a:bodyPr anchorCtr="0" anchor="t" bIns="17150" lIns="34300" spcFirstLastPara="1" rIns="34300" wrap="square" tIns="17150">
            <a:noAutofit/>
          </a:bodyPr>
          <a:lstStyle/>
          <a:p>
            <a:pPr indent="0" lvl="0" marL="0" marR="0" rtl="0" algn="l">
              <a:lnSpc>
                <a:spcPct val="120000"/>
              </a:lnSpc>
              <a:spcBef>
                <a:spcPts val="0"/>
              </a:spcBef>
              <a:spcAft>
                <a:spcPts val="0"/>
              </a:spcAft>
              <a:buClr>
                <a:schemeClr val="dk2"/>
              </a:buClr>
              <a:buSzPts val="2400"/>
              <a:buFont typeface="Avenir"/>
              <a:buNone/>
            </a:pPr>
            <a:r>
              <a:rPr lang="en"/>
              <a:t>dex2jar</a:t>
            </a:r>
            <a:endParaRPr b="0" i="0" sz="2400" u="none" cap="none" strike="noStrike">
              <a:solidFill>
                <a:schemeClr val="dk2"/>
              </a:solidFill>
              <a:latin typeface="Avenir"/>
              <a:ea typeface="Avenir"/>
              <a:cs typeface="Avenir"/>
              <a:sym typeface="Avenir"/>
            </a:endParaRPr>
          </a:p>
        </p:txBody>
      </p:sp>
      <p:sp>
        <p:nvSpPr>
          <p:cNvPr id="555" name="Google Shape;555;p67"/>
          <p:cNvSpPr txBox="1"/>
          <p:nvPr>
            <p:ph idx="3" type="body"/>
          </p:nvPr>
        </p:nvSpPr>
        <p:spPr>
          <a:xfrm>
            <a:off x="560925" y="1254150"/>
            <a:ext cx="3727200" cy="26352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Font typeface="Helvetica Neue Light"/>
              <a:buChar char="✓"/>
            </a:pPr>
            <a:r>
              <a:rPr lang="en" sz="1400">
                <a:latin typeface="Helvetica Neue Light"/>
                <a:ea typeface="Helvetica Neue Light"/>
                <a:cs typeface="Helvetica Neue Light"/>
                <a:sym typeface="Helvetica Neue Light"/>
              </a:rPr>
              <a:t>Converts .dex files to .class files and packages them into a jar.</a:t>
            </a:r>
            <a:endParaRPr sz="1400">
              <a:latin typeface="Helvetica Neue Light"/>
              <a:ea typeface="Helvetica Neue Light"/>
              <a:cs typeface="Helvetica Neue Light"/>
              <a:sym typeface="Helvetica Neue Light"/>
            </a:endParaRPr>
          </a:p>
          <a:p>
            <a:pPr indent="0" lvl="0" marL="914400" rtl="0" algn="l">
              <a:lnSpc>
                <a:spcPct val="115000"/>
              </a:lnSpc>
              <a:spcBef>
                <a:spcPts val="0"/>
              </a:spcBef>
              <a:spcAft>
                <a:spcPts val="0"/>
              </a:spcAft>
              <a:buNone/>
            </a:pPr>
            <a:r>
              <a:t/>
            </a:r>
            <a:endParaRPr sz="1400">
              <a:latin typeface="Helvetica Neue Light"/>
              <a:ea typeface="Helvetica Neue Light"/>
              <a:cs typeface="Helvetica Neue Light"/>
              <a:sym typeface="Helvetica Neue Light"/>
            </a:endParaRPr>
          </a:p>
          <a:p>
            <a:pPr indent="-317500" lvl="0" marL="457200" rtl="0" algn="l">
              <a:lnSpc>
                <a:spcPct val="115000"/>
              </a:lnSpc>
              <a:spcBef>
                <a:spcPts val="0"/>
              </a:spcBef>
              <a:spcAft>
                <a:spcPts val="0"/>
              </a:spcAft>
              <a:buSzPts val="1400"/>
              <a:buFont typeface="Helvetica Neue Light"/>
              <a:buChar char="✓"/>
            </a:pPr>
            <a:r>
              <a:rPr lang="en" sz="1400">
                <a:latin typeface="Helvetica Neue Light"/>
                <a:ea typeface="Helvetica Neue Light"/>
                <a:cs typeface="Helvetica Neue Light"/>
                <a:sym typeface="Helvetica Neue Light"/>
              </a:rPr>
              <a:t>Necessary step for analysis in JD-GUI</a:t>
            </a:r>
            <a:endParaRPr sz="14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1400"/>
          </a:p>
        </p:txBody>
      </p:sp>
      <p:sp>
        <p:nvSpPr>
          <p:cNvPr id="556" name="Google Shape;556;p67"/>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557" name="Google Shape;557;p67"/>
          <p:cNvSpPr/>
          <p:nvPr/>
        </p:nvSpPr>
        <p:spPr>
          <a:xfrm>
            <a:off x="4950475" y="0"/>
            <a:ext cx="4193400" cy="4671900"/>
          </a:xfrm>
          <a:prstGeom prst="wedgeRectCallout">
            <a:avLst>
              <a:gd fmla="val -19417" name="adj1"/>
              <a:gd fmla="val 50224"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7"/>
          <p:cNvSpPr/>
          <p:nvPr/>
        </p:nvSpPr>
        <p:spPr>
          <a:xfrm>
            <a:off x="409575" y="4819650"/>
            <a:ext cx="1066800" cy="25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9" name="Google Shape;559;p67"/>
          <p:cNvPicPr preferRelativeResize="0"/>
          <p:nvPr/>
        </p:nvPicPr>
        <p:blipFill rotWithShape="1">
          <a:blip r:embed="rId3">
            <a:alphaModFix/>
          </a:blip>
          <a:srcRect b="0" l="0" r="0" t="0"/>
          <a:stretch/>
        </p:blipFill>
        <p:spPr>
          <a:xfrm>
            <a:off x="4950475" y="0"/>
            <a:ext cx="4193399" cy="3068151"/>
          </a:xfrm>
          <a:prstGeom prst="rect">
            <a:avLst/>
          </a:prstGeom>
          <a:noFill/>
          <a:ln>
            <a:noFill/>
          </a:ln>
        </p:spPr>
      </p:pic>
      <p:sp>
        <p:nvSpPr>
          <p:cNvPr id="560" name="Google Shape;560;p67"/>
          <p:cNvSpPr txBox="1"/>
          <p:nvPr/>
        </p:nvSpPr>
        <p:spPr>
          <a:xfrm>
            <a:off x="5017150" y="3224875"/>
            <a:ext cx="3000000" cy="4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Avenir"/>
                <a:ea typeface="Avenir"/>
                <a:cs typeface="Avenir"/>
                <a:sym typeface="Avenir"/>
              </a:rPr>
              <a:t>https://github.com/pxb1988/dex2jar</a:t>
            </a:r>
            <a:endParaRPr sz="1100">
              <a:solidFill>
                <a:srgbClr val="434343"/>
              </a:solidFill>
              <a:latin typeface="Avenir"/>
              <a:ea typeface="Avenir"/>
              <a:cs typeface="Avenir"/>
              <a:sym typeface="Avenir"/>
            </a:endParaRPr>
          </a:p>
        </p:txBody>
      </p:sp>
      <p:sp>
        <p:nvSpPr>
          <p:cNvPr id="561" name="Google Shape;561;p67"/>
          <p:cNvSpPr txBox="1"/>
          <p:nvPr/>
        </p:nvSpPr>
        <p:spPr>
          <a:xfrm>
            <a:off x="4950475" y="3810000"/>
            <a:ext cx="4239900" cy="861900"/>
          </a:xfrm>
          <a:prstGeom prst="rect">
            <a:avLst/>
          </a:prstGeom>
          <a:solidFill>
            <a:srgbClr val="211E1E"/>
          </a:solidFill>
          <a:ln>
            <a:noFill/>
          </a:ln>
        </p:spPr>
        <p:txBody>
          <a:bodyPr anchorCtr="0" anchor="t"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rgbClr val="DADADA"/>
                </a:solidFill>
                <a:highlight>
                  <a:srgbClr val="211E1E"/>
                </a:highlight>
                <a:latin typeface="Courier New"/>
                <a:ea typeface="Courier New"/>
                <a:cs typeface="Courier New"/>
                <a:sym typeface="Courier New"/>
              </a:rPr>
              <a:t>$ git clone https://github.com/pxb1988/dex2jar.git</a:t>
            </a:r>
            <a:br>
              <a:rPr lang="en" sz="1050">
                <a:solidFill>
                  <a:srgbClr val="DADADA"/>
                </a:solidFill>
                <a:highlight>
                  <a:srgbClr val="211E1E"/>
                </a:highlight>
                <a:latin typeface="Courier New"/>
                <a:ea typeface="Courier New"/>
                <a:cs typeface="Courier New"/>
                <a:sym typeface="Courier New"/>
              </a:rPr>
            </a:br>
            <a:endParaRPr sz="1050">
              <a:solidFill>
                <a:srgbClr val="555555"/>
              </a:solidFill>
              <a:highlight>
                <a:srgbClr val="211E1E"/>
              </a:highlight>
              <a:latin typeface="Courier New"/>
              <a:ea typeface="Courier New"/>
              <a:cs typeface="Courier New"/>
              <a:sym typeface="Courier New"/>
            </a:endParaRPr>
          </a:p>
          <a:p>
            <a:pPr indent="0" lvl="0" marL="38100" marR="38100" rtl="0" algn="l">
              <a:lnSpc>
                <a:spcPct val="150000"/>
              </a:lnSpc>
              <a:spcBef>
                <a:spcPts val="0"/>
              </a:spcBef>
              <a:spcAft>
                <a:spcPts val="0"/>
              </a:spcAft>
              <a:buClr>
                <a:schemeClr val="dk1"/>
              </a:buClr>
              <a:buSzPts val="1100"/>
              <a:buFont typeface="Arial"/>
              <a:buNone/>
            </a:pPr>
            <a:r>
              <a:t/>
            </a:r>
            <a:endParaRPr sz="1050">
              <a:solidFill>
                <a:srgbClr val="DADADA"/>
              </a:solidFill>
              <a:highlight>
                <a:srgbClr val="211E1E"/>
              </a:highlight>
              <a:latin typeface="Courier New"/>
              <a:ea typeface="Courier New"/>
              <a:cs typeface="Courier New"/>
              <a:sym typeface="Courier New"/>
            </a:endParaRPr>
          </a:p>
          <a:p>
            <a:pPr indent="0" lvl="0" marL="0" rtl="0" algn="l">
              <a:spcBef>
                <a:spcPts val="0"/>
              </a:spcBef>
              <a:spcAft>
                <a:spcPts val="0"/>
              </a:spcAft>
              <a:buNone/>
            </a:pPr>
            <a:r>
              <a:t/>
            </a:r>
            <a:endParaRPr sz="800">
              <a:solidFill>
                <a:srgbClr val="DADADA"/>
              </a:solidFill>
              <a:highlight>
                <a:srgbClr val="211E1E"/>
              </a:highlight>
              <a:latin typeface="Courier New"/>
              <a:ea typeface="Courier New"/>
              <a:cs typeface="Courier New"/>
              <a:sym typeface="Courier New"/>
            </a:endParaRPr>
          </a:p>
        </p:txBody>
      </p:sp>
      <p:sp>
        <p:nvSpPr>
          <p:cNvPr id="562" name="Google Shape;562;p67"/>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3" name="Google Shape;563;p67"/>
          <p:cNvPicPr preferRelativeResize="0"/>
          <p:nvPr/>
        </p:nvPicPr>
        <p:blipFill>
          <a:blip r:embed="rId4">
            <a:alphaModFix/>
          </a:blip>
          <a:stretch>
            <a:fillRect/>
          </a:stretch>
        </p:blipFill>
        <p:spPr>
          <a:xfrm>
            <a:off x="428675" y="4861283"/>
            <a:ext cx="162084" cy="191725"/>
          </a:xfrm>
          <a:prstGeom prst="rect">
            <a:avLst/>
          </a:prstGeom>
          <a:noFill/>
          <a:ln>
            <a:noFill/>
          </a:ln>
        </p:spPr>
      </p:pic>
      <p:pic>
        <p:nvPicPr>
          <p:cNvPr id="564" name="Google Shape;564;p67"/>
          <p:cNvPicPr preferRelativeResize="0"/>
          <p:nvPr/>
        </p:nvPicPr>
        <p:blipFill>
          <a:blip r:embed="rId5">
            <a:alphaModFix/>
          </a:blip>
          <a:stretch>
            <a:fillRect/>
          </a:stretch>
        </p:blipFill>
        <p:spPr>
          <a:xfrm>
            <a:off x="1398113" y="4868037"/>
            <a:ext cx="170445" cy="170450"/>
          </a:xfrm>
          <a:prstGeom prst="rect">
            <a:avLst/>
          </a:prstGeom>
          <a:noFill/>
          <a:ln>
            <a:noFill/>
          </a:ln>
        </p:spPr>
      </p:pic>
      <p:sp>
        <p:nvSpPr>
          <p:cNvPr id="565" name="Google Shape;565;p67"/>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566" name="Google Shape;566;p67"/>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567" name="Google Shape;567;p67"/>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68"/>
          <p:cNvSpPr txBox="1"/>
          <p:nvPr>
            <p:ph type="title"/>
          </p:nvPr>
        </p:nvSpPr>
        <p:spPr>
          <a:xfrm>
            <a:off x="742008" y="917842"/>
            <a:ext cx="3727200" cy="1425300"/>
          </a:xfrm>
          <a:prstGeom prst="rect">
            <a:avLst/>
          </a:prstGeom>
          <a:noFill/>
          <a:ln>
            <a:noFill/>
          </a:ln>
        </p:spPr>
        <p:txBody>
          <a:bodyPr anchorCtr="0" anchor="t" bIns="17150" lIns="34300" spcFirstLastPara="1" rIns="34300" wrap="square" tIns="17150">
            <a:noAutofit/>
          </a:bodyPr>
          <a:lstStyle/>
          <a:p>
            <a:pPr indent="0" lvl="0" marL="0" marR="0" rtl="0" algn="l">
              <a:lnSpc>
                <a:spcPct val="120000"/>
              </a:lnSpc>
              <a:spcBef>
                <a:spcPts val="0"/>
              </a:spcBef>
              <a:spcAft>
                <a:spcPts val="0"/>
              </a:spcAft>
              <a:buClr>
                <a:schemeClr val="dk2"/>
              </a:buClr>
              <a:buSzPts val="2400"/>
              <a:buFont typeface="Avenir"/>
              <a:buNone/>
            </a:pPr>
            <a:r>
              <a:rPr lang="en"/>
              <a:t>JDGUI</a:t>
            </a:r>
            <a:endParaRPr/>
          </a:p>
          <a:p>
            <a:pPr indent="0" lvl="0" marL="0" marR="0" rtl="0" algn="l">
              <a:lnSpc>
                <a:spcPct val="120000"/>
              </a:lnSpc>
              <a:spcBef>
                <a:spcPts val="0"/>
              </a:spcBef>
              <a:spcAft>
                <a:spcPts val="0"/>
              </a:spcAft>
              <a:buClr>
                <a:schemeClr val="dk2"/>
              </a:buClr>
              <a:buSzPts val="2400"/>
              <a:buFont typeface="Avenir"/>
              <a:buNone/>
            </a:pPr>
            <a:r>
              <a:t/>
            </a:r>
            <a:endParaRPr/>
          </a:p>
        </p:txBody>
      </p:sp>
      <p:sp>
        <p:nvSpPr>
          <p:cNvPr id="574" name="Google Shape;574;p68"/>
          <p:cNvSpPr txBox="1"/>
          <p:nvPr>
            <p:ph idx="3" type="body"/>
          </p:nvPr>
        </p:nvSpPr>
        <p:spPr>
          <a:xfrm>
            <a:off x="560925" y="1624275"/>
            <a:ext cx="3727200" cy="2265000"/>
          </a:xfrm>
          <a:prstGeom prst="rect">
            <a:avLst/>
          </a:prstGeom>
          <a:noFill/>
          <a:ln>
            <a:noFill/>
          </a:ln>
        </p:spPr>
        <p:txBody>
          <a:bodyPr anchorCtr="0" anchor="t" bIns="34275" lIns="68575" spcFirstLastPara="1" rIns="68575" wrap="square" tIns="34275">
            <a:noAutofit/>
          </a:bodyPr>
          <a:lstStyle/>
          <a:p>
            <a:pPr indent="-317500" lvl="0" marL="457200" rtl="0" algn="l">
              <a:lnSpc>
                <a:spcPct val="115000"/>
              </a:lnSpc>
              <a:spcBef>
                <a:spcPts val="0"/>
              </a:spcBef>
              <a:spcAft>
                <a:spcPts val="0"/>
              </a:spcAft>
              <a:buSzPts val="1400"/>
              <a:buChar char="✓"/>
            </a:pPr>
            <a:r>
              <a:rPr lang="en" sz="1400"/>
              <a:t>Displays a somewhat accurate representation of the .class files converted by Dex2Jar</a:t>
            </a:r>
            <a:endParaRPr sz="1400"/>
          </a:p>
          <a:p>
            <a:pPr indent="0" lvl="0" marL="457200" rtl="0" algn="l">
              <a:lnSpc>
                <a:spcPct val="115000"/>
              </a:lnSpc>
              <a:spcBef>
                <a:spcPts val="0"/>
              </a:spcBef>
              <a:spcAft>
                <a:spcPts val="0"/>
              </a:spcAft>
              <a:buNone/>
            </a:pPr>
            <a:r>
              <a:t/>
            </a:r>
            <a:endParaRPr sz="1400"/>
          </a:p>
        </p:txBody>
      </p:sp>
      <p:sp>
        <p:nvSpPr>
          <p:cNvPr id="575" name="Google Shape;575;p68"/>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576" name="Google Shape;576;p68"/>
          <p:cNvSpPr/>
          <p:nvPr/>
        </p:nvSpPr>
        <p:spPr>
          <a:xfrm>
            <a:off x="4950475" y="0"/>
            <a:ext cx="4193400" cy="4671900"/>
          </a:xfrm>
          <a:prstGeom prst="wedgeRectCallout">
            <a:avLst>
              <a:gd fmla="val -19417" name="adj1"/>
              <a:gd fmla="val 50224"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8"/>
          <p:cNvSpPr/>
          <p:nvPr/>
        </p:nvSpPr>
        <p:spPr>
          <a:xfrm>
            <a:off x="409575" y="4819650"/>
            <a:ext cx="1066800" cy="25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8"/>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9" name="Google Shape;579;p68"/>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580" name="Google Shape;580;p68"/>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581" name="Google Shape;581;p68"/>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582" name="Google Shape;582;p68"/>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583" name="Google Shape;583;p68"/>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584" name="Google Shape;584;p68"/>
          <p:cNvSpPr/>
          <p:nvPr/>
        </p:nvSpPr>
        <p:spPr>
          <a:xfrm>
            <a:off x="4898000" y="0"/>
            <a:ext cx="4239900" cy="197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5" name="Google Shape;585;p68"/>
          <p:cNvPicPr preferRelativeResize="0"/>
          <p:nvPr/>
        </p:nvPicPr>
        <p:blipFill rotWithShape="1">
          <a:blip r:embed="rId5">
            <a:alphaModFix/>
          </a:blip>
          <a:srcRect b="0" l="2326" r="2326" t="0"/>
          <a:stretch/>
        </p:blipFill>
        <p:spPr>
          <a:xfrm>
            <a:off x="327825" y="2502825"/>
            <a:ext cx="4193401" cy="1635200"/>
          </a:xfrm>
          <a:prstGeom prst="rect">
            <a:avLst/>
          </a:prstGeom>
          <a:noFill/>
          <a:ln>
            <a:noFill/>
          </a:ln>
        </p:spPr>
      </p:pic>
      <p:pic>
        <p:nvPicPr>
          <p:cNvPr id="586" name="Google Shape;586;p68"/>
          <p:cNvPicPr preferRelativeResize="0"/>
          <p:nvPr/>
        </p:nvPicPr>
        <p:blipFill rotWithShape="1">
          <a:blip r:embed="rId6">
            <a:alphaModFix/>
          </a:blip>
          <a:srcRect b="24431" l="0" r="0" t="0"/>
          <a:stretch/>
        </p:blipFill>
        <p:spPr>
          <a:xfrm>
            <a:off x="4950475" y="0"/>
            <a:ext cx="4239899" cy="2265000"/>
          </a:xfrm>
          <a:prstGeom prst="rect">
            <a:avLst/>
          </a:prstGeom>
          <a:noFill/>
          <a:ln>
            <a:noFill/>
          </a:ln>
        </p:spPr>
      </p:pic>
      <p:pic>
        <p:nvPicPr>
          <p:cNvPr id="587" name="Google Shape;587;p68"/>
          <p:cNvPicPr preferRelativeResize="0"/>
          <p:nvPr/>
        </p:nvPicPr>
        <p:blipFill rotWithShape="1">
          <a:blip r:embed="rId7">
            <a:alphaModFix/>
          </a:blip>
          <a:srcRect b="33159" l="0" r="0" t="0"/>
          <a:stretch/>
        </p:blipFill>
        <p:spPr>
          <a:xfrm>
            <a:off x="7520641" y="1624275"/>
            <a:ext cx="931159" cy="622375"/>
          </a:xfrm>
          <a:prstGeom prst="rect">
            <a:avLst/>
          </a:prstGeom>
          <a:noFill/>
          <a:ln>
            <a:noFill/>
          </a:ln>
        </p:spPr>
      </p:pic>
      <p:sp>
        <p:nvSpPr>
          <p:cNvPr id="588" name="Google Shape;588;p68"/>
          <p:cNvSpPr txBox="1"/>
          <p:nvPr/>
        </p:nvSpPr>
        <p:spPr>
          <a:xfrm>
            <a:off x="5402900" y="3204025"/>
            <a:ext cx="32301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Avenir"/>
                <a:ea typeface="Avenir"/>
                <a:cs typeface="Avenir"/>
                <a:sym typeface="Avenir"/>
              </a:rPr>
              <a:t>https://github.com/java-decompiler/jd-gui</a:t>
            </a:r>
            <a:endParaRPr sz="1200">
              <a:solidFill>
                <a:srgbClr val="666666"/>
              </a:solidFill>
              <a:latin typeface="Avenir"/>
              <a:ea typeface="Avenir"/>
              <a:cs typeface="Avenir"/>
              <a:sym typeface="Avenir"/>
            </a:endParaRPr>
          </a:p>
        </p:txBody>
      </p:sp>
      <p:sp>
        <p:nvSpPr>
          <p:cNvPr id="589" name="Google Shape;589;p68"/>
          <p:cNvSpPr txBox="1"/>
          <p:nvPr/>
        </p:nvSpPr>
        <p:spPr>
          <a:xfrm>
            <a:off x="4973725" y="3640025"/>
            <a:ext cx="4193400" cy="1046400"/>
          </a:xfrm>
          <a:prstGeom prst="rect">
            <a:avLst/>
          </a:prstGeom>
          <a:solidFill>
            <a:srgbClr val="211E1E"/>
          </a:solidFill>
          <a:ln>
            <a:noFill/>
          </a:ln>
        </p:spPr>
        <p:txBody>
          <a:bodyPr anchorCtr="0" anchor="t" bIns="91425" lIns="91425" spcFirstLastPara="1" rIns="91425" wrap="square" tIns="91425">
            <a:noAutofit/>
          </a:bodyPr>
          <a:lstStyle/>
          <a:p>
            <a:pPr indent="0" lvl="0" marL="38100" marR="38100" rtl="0" algn="l">
              <a:lnSpc>
                <a:spcPct val="150000"/>
              </a:lnSpc>
              <a:spcBef>
                <a:spcPts val="0"/>
              </a:spcBef>
              <a:spcAft>
                <a:spcPts val="0"/>
              </a:spcAft>
              <a:buNone/>
            </a:pPr>
            <a:r>
              <a:rPr lang="en" sz="1100">
                <a:solidFill>
                  <a:srgbClr val="DADADA"/>
                </a:solidFill>
                <a:highlight>
                  <a:srgbClr val="211E1E"/>
                </a:highlight>
                <a:latin typeface="Courier New"/>
                <a:ea typeface="Courier New"/>
                <a:cs typeface="Courier New"/>
                <a:sym typeface="Courier New"/>
              </a:rPr>
              <a:t>$ wget </a:t>
            </a:r>
            <a:r>
              <a:rPr lang="en" sz="600">
                <a:solidFill>
                  <a:srgbClr val="DADADA"/>
                </a:solidFill>
                <a:highlight>
                  <a:srgbClr val="211E1E"/>
                </a:highlight>
                <a:latin typeface="Courier New"/>
                <a:ea typeface="Courier New"/>
                <a:cs typeface="Courier New"/>
                <a:sym typeface="Courier New"/>
              </a:rPr>
              <a:t>https://github.com/java-decompiler/jd-gui/releases/download/v1.4.0/jd-gui_1.4.0-0_all.deb </a:t>
            </a:r>
            <a:endParaRPr sz="600">
              <a:solidFill>
                <a:srgbClr val="DADADA"/>
              </a:solidFill>
              <a:highlight>
                <a:srgbClr val="211E1E"/>
              </a:highlight>
              <a:latin typeface="Courier New"/>
              <a:ea typeface="Courier New"/>
              <a:cs typeface="Courier New"/>
              <a:sym typeface="Courier New"/>
            </a:endParaRPr>
          </a:p>
          <a:p>
            <a:pPr indent="0" lvl="0" marL="38100" marR="38100" rtl="0" algn="l">
              <a:lnSpc>
                <a:spcPct val="150000"/>
              </a:lnSpc>
              <a:spcBef>
                <a:spcPts val="0"/>
              </a:spcBef>
              <a:spcAft>
                <a:spcPts val="0"/>
              </a:spcAft>
              <a:buClr>
                <a:schemeClr val="dk1"/>
              </a:buClr>
              <a:buSzPts val="1100"/>
              <a:buFont typeface="Arial"/>
              <a:buNone/>
            </a:pPr>
            <a:r>
              <a:rPr lang="en" sz="1100">
                <a:solidFill>
                  <a:srgbClr val="DADADA"/>
                </a:solidFill>
                <a:highlight>
                  <a:srgbClr val="211E1E"/>
                </a:highlight>
                <a:latin typeface="Courier New"/>
                <a:ea typeface="Courier New"/>
                <a:cs typeface="Courier New"/>
                <a:sym typeface="Courier New"/>
              </a:rPr>
              <a:t>$ sudo dpkg -i jd-gui_x.x.x-x_all.deb </a:t>
            </a:r>
            <a:endParaRPr sz="1100">
              <a:solidFill>
                <a:srgbClr val="DADADA"/>
              </a:solidFill>
              <a:highlight>
                <a:srgbClr val="211E1E"/>
              </a:highlight>
              <a:latin typeface="Courier New"/>
              <a:ea typeface="Courier New"/>
              <a:cs typeface="Courier New"/>
              <a:sym typeface="Courier New"/>
            </a:endParaRPr>
          </a:p>
          <a:p>
            <a:pPr indent="0" lvl="0" marL="38100" marR="38100" rtl="0" algn="l">
              <a:lnSpc>
                <a:spcPct val="150000"/>
              </a:lnSpc>
              <a:spcBef>
                <a:spcPts val="0"/>
              </a:spcBef>
              <a:spcAft>
                <a:spcPts val="0"/>
              </a:spcAft>
              <a:buNone/>
            </a:pPr>
            <a:r>
              <a:t/>
            </a:r>
            <a:endParaRPr sz="1100">
              <a:solidFill>
                <a:srgbClr val="DADADA"/>
              </a:solidFill>
              <a:highlight>
                <a:srgbClr val="211E1E"/>
              </a:highlight>
              <a:latin typeface="Courier New"/>
              <a:ea typeface="Courier New"/>
              <a:cs typeface="Courier New"/>
              <a:sym typeface="Courier New"/>
            </a:endParaRPr>
          </a:p>
          <a:p>
            <a:pPr indent="0" lvl="0" marL="0" rtl="0" algn="l">
              <a:spcBef>
                <a:spcPts val="0"/>
              </a:spcBef>
              <a:spcAft>
                <a:spcPts val="0"/>
              </a:spcAft>
              <a:buNone/>
            </a:pPr>
            <a:r>
              <a:t/>
            </a:r>
            <a:endParaRPr sz="1100">
              <a:solidFill>
                <a:srgbClr val="DADADA"/>
              </a:solidFill>
              <a:highlight>
                <a:srgbClr val="211E1E"/>
              </a:highlight>
              <a:latin typeface="Courier New"/>
              <a:ea typeface="Courier New"/>
              <a:cs typeface="Courier New"/>
              <a:sym typeface="Courier New"/>
            </a:endParaRPr>
          </a:p>
        </p:txBody>
      </p:sp>
      <p:sp>
        <p:nvSpPr>
          <p:cNvPr id="590" name="Google Shape;590;p68"/>
          <p:cNvSpPr txBox="1"/>
          <p:nvPr/>
        </p:nvSpPr>
        <p:spPr>
          <a:xfrm>
            <a:off x="5297725" y="2285965"/>
            <a:ext cx="3618900" cy="10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222222"/>
                </a:solidFill>
                <a:latin typeface="Avenir"/>
                <a:ea typeface="Avenir"/>
                <a:cs typeface="Avenir"/>
                <a:sym typeface="Avenir"/>
              </a:rPr>
              <a:t>JD is a Decompiler for the Java programming language. JD is provided as a GUI tool as well as in the form of plug-ins for the Eclipse and IntelliJ IDEA integrated development environments.</a:t>
            </a:r>
            <a:endParaRPr i="1" sz="1100">
              <a:latin typeface="Avenir"/>
              <a:ea typeface="Avenir"/>
              <a:cs typeface="Avenir"/>
              <a:sym typeface="Avenir"/>
            </a:endParaRPr>
          </a:p>
        </p:txBody>
      </p:sp>
      <p:sp>
        <p:nvSpPr>
          <p:cNvPr id="591" name="Google Shape;591;p68"/>
          <p:cNvSpPr txBox="1"/>
          <p:nvPr/>
        </p:nvSpPr>
        <p:spPr>
          <a:xfrm>
            <a:off x="8451800" y="2000250"/>
            <a:ext cx="6735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999999"/>
                </a:solidFill>
                <a:latin typeface="Avenir"/>
                <a:ea typeface="Avenir"/>
                <a:cs typeface="Avenir"/>
                <a:sym typeface="Avenir"/>
              </a:rPr>
              <a:t>kali.org</a:t>
            </a:r>
            <a:endParaRPr sz="1000">
              <a:solidFill>
                <a:srgbClr val="999999"/>
              </a:solidFill>
              <a:latin typeface="Avenir"/>
              <a:ea typeface="Avenir"/>
              <a:cs typeface="Avenir"/>
              <a:sym typeface="Aveni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69"/>
          <p:cNvSpPr txBox="1"/>
          <p:nvPr>
            <p:ph type="title"/>
          </p:nvPr>
        </p:nvSpPr>
        <p:spPr>
          <a:xfrm>
            <a:off x="742000" y="919675"/>
            <a:ext cx="7710300" cy="521100"/>
          </a:xfrm>
          <a:prstGeom prst="rect">
            <a:avLst/>
          </a:prstGeom>
          <a:noFill/>
          <a:ln>
            <a:noFill/>
          </a:ln>
        </p:spPr>
        <p:txBody>
          <a:bodyPr anchorCtr="0" anchor="t" bIns="17150" lIns="34300" spcFirstLastPara="1" rIns="34300" wrap="square" tIns="17150">
            <a:noAutofit/>
          </a:bodyPr>
          <a:lstStyle/>
          <a:p>
            <a:pPr indent="0" lvl="0" marL="0" marR="0" rtl="0" algn="l">
              <a:lnSpc>
                <a:spcPct val="120000"/>
              </a:lnSpc>
              <a:spcBef>
                <a:spcPts val="0"/>
              </a:spcBef>
              <a:spcAft>
                <a:spcPts val="0"/>
              </a:spcAft>
              <a:buClr>
                <a:schemeClr val="dk2"/>
              </a:buClr>
              <a:buSzPts val="2400"/>
              <a:buFont typeface="Avenir"/>
              <a:buNone/>
            </a:pPr>
            <a:r>
              <a:rPr lang="en" sz="1800"/>
              <a:t>DIVA - Damn Insecure (and) Vulnerable App</a:t>
            </a:r>
            <a:endParaRPr sz="800"/>
          </a:p>
          <a:p>
            <a:pPr indent="0" lvl="0" marL="0" marR="0" rtl="0" algn="l">
              <a:lnSpc>
                <a:spcPct val="120000"/>
              </a:lnSpc>
              <a:spcBef>
                <a:spcPts val="0"/>
              </a:spcBef>
              <a:spcAft>
                <a:spcPts val="0"/>
              </a:spcAft>
              <a:buClr>
                <a:schemeClr val="dk2"/>
              </a:buClr>
              <a:buSzPts val="2400"/>
              <a:buFont typeface="Avenir"/>
              <a:buNone/>
            </a:pPr>
            <a:r>
              <a:rPr lang="en" sz="800"/>
              <a:t>https://github.com/payatu/diva-android  | https://github.com/tjunxiang92/Android-Vulnerabilities/blob/master/diva-beta.apk</a:t>
            </a:r>
            <a:endParaRPr sz="800"/>
          </a:p>
        </p:txBody>
      </p:sp>
      <p:sp>
        <p:nvSpPr>
          <p:cNvPr id="598" name="Google Shape;598;p69"/>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599" name="Google Shape;599;p69"/>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0" name="Google Shape;600;p69"/>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601" name="Google Shape;601;p69"/>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602" name="Google Shape;602;p69"/>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603" name="Google Shape;603;p69"/>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604" name="Google Shape;604;p69"/>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605" name="Google Shape;605;p69"/>
          <p:cNvSpPr txBox="1"/>
          <p:nvPr>
            <p:ph idx="3" type="body"/>
          </p:nvPr>
        </p:nvSpPr>
        <p:spPr>
          <a:xfrm>
            <a:off x="742000" y="1744800"/>
            <a:ext cx="8142600" cy="1071900"/>
          </a:xfrm>
          <a:prstGeom prst="rect">
            <a:avLst/>
          </a:prstGeom>
          <a:noFill/>
          <a:ln>
            <a:noFill/>
          </a:ln>
        </p:spPr>
        <p:txBody>
          <a:bodyPr anchorCtr="0" anchor="t" bIns="34275" lIns="68575" spcFirstLastPara="1" rIns="68575" wrap="square" tIns="34275">
            <a:noAutofit/>
          </a:bodyPr>
          <a:lstStyle/>
          <a:p>
            <a:pPr indent="-330200" lvl="0" marL="457200" rtl="0" algn="l">
              <a:lnSpc>
                <a:spcPct val="100000"/>
              </a:lnSpc>
              <a:spcBef>
                <a:spcPts val="0"/>
              </a:spcBef>
              <a:spcAft>
                <a:spcPts val="0"/>
              </a:spcAft>
              <a:buClr>
                <a:srgbClr val="24292E"/>
              </a:buClr>
              <a:buSzPts val="1600"/>
              <a:buChar char="✓"/>
            </a:pPr>
            <a:r>
              <a:rPr b="1" lang="en" sz="1600">
                <a:solidFill>
                  <a:srgbClr val="24292E"/>
                </a:solidFill>
              </a:rPr>
              <a:t>Created by Aseem Jakhar of Payatu (http://payatu.com)</a:t>
            </a:r>
            <a:endParaRPr b="1" sz="1600">
              <a:solidFill>
                <a:srgbClr val="24292E"/>
              </a:solidFill>
            </a:endParaRPr>
          </a:p>
          <a:p>
            <a:pPr indent="-330200" lvl="0" marL="457200" rtl="0" algn="l">
              <a:lnSpc>
                <a:spcPct val="100000"/>
              </a:lnSpc>
              <a:spcBef>
                <a:spcPts val="0"/>
              </a:spcBef>
              <a:spcAft>
                <a:spcPts val="0"/>
              </a:spcAft>
              <a:buClr>
                <a:srgbClr val="24292E"/>
              </a:buClr>
              <a:buSzPts val="1600"/>
              <a:buChar char="✓"/>
            </a:pPr>
            <a:r>
              <a:rPr b="1" lang="en" sz="1600">
                <a:solidFill>
                  <a:srgbClr val="24292E"/>
                </a:solidFill>
              </a:rPr>
              <a:t>Open Source</a:t>
            </a:r>
            <a:endParaRPr b="1" sz="1600">
              <a:solidFill>
                <a:srgbClr val="24292E"/>
              </a:solidFill>
            </a:endParaRPr>
          </a:p>
          <a:p>
            <a:pPr indent="-330200" lvl="0" marL="457200" rtl="0" algn="l">
              <a:lnSpc>
                <a:spcPct val="100000"/>
              </a:lnSpc>
              <a:spcBef>
                <a:spcPts val="0"/>
              </a:spcBef>
              <a:spcAft>
                <a:spcPts val="0"/>
              </a:spcAft>
              <a:buClr>
                <a:srgbClr val="24292E"/>
              </a:buClr>
              <a:buSzPts val="1600"/>
              <a:buChar char="✓"/>
            </a:pPr>
            <a:r>
              <a:rPr b="1" lang="en" sz="1600">
                <a:solidFill>
                  <a:srgbClr val="24292E"/>
                </a:solidFill>
              </a:rPr>
              <a:t>Allows us to perform RE demos without upsetting developers</a:t>
            </a:r>
            <a:endParaRPr b="1" sz="1600">
              <a:solidFill>
                <a:srgbClr val="24292E"/>
              </a:solidFill>
            </a:endParaRPr>
          </a:p>
        </p:txBody>
      </p:sp>
      <p:sp>
        <p:nvSpPr>
          <p:cNvPr id="606" name="Google Shape;606;p69"/>
          <p:cNvSpPr txBox="1"/>
          <p:nvPr>
            <p:ph idx="3" type="body"/>
          </p:nvPr>
        </p:nvSpPr>
        <p:spPr>
          <a:xfrm>
            <a:off x="742000" y="2989900"/>
            <a:ext cx="7227300" cy="8526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b="1" lang="en" sz="1600">
                <a:solidFill>
                  <a:srgbClr val="24292E"/>
                </a:solidFill>
              </a:rPr>
              <a:t>Examples of: Insecure logging, hard-coding vulnerabilities, insecure data storage, input validation, access control vulnerabilities</a:t>
            </a:r>
            <a:endParaRPr b="1" sz="1600">
              <a:solidFill>
                <a:srgbClr val="24292E"/>
              </a:solidFill>
            </a:endParaRPr>
          </a:p>
          <a:p>
            <a:pPr indent="0" lvl="0" marL="0" rtl="0" algn="l">
              <a:lnSpc>
                <a:spcPct val="100000"/>
              </a:lnSpc>
              <a:spcBef>
                <a:spcPts val="1200"/>
              </a:spcBef>
              <a:spcAft>
                <a:spcPts val="1200"/>
              </a:spcAft>
              <a:buNone/>
            </a:pPr>
            <a:r>
              <a:t/>
            </a:r>
            <a:endParaRPr b="1" sz="1600">
              <a:solidFill>
                <a:srgbClr val="24292E"/>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70"/>
          <p:cNvSpPr txBox="1"/>
          <p:nvPr>
            <p:ph type="title"/>
          </p:nvPr>
        </p:nvSpPr>
        <p:spPr>
          <a:xfrm>
            <a:off x="742008" y="917842"/>
            <a:ext cx="3727200" cy="1425300"/>
          </a:xfrm>
          <a:prstGeom prst="rect">
            <a:avLst/>
          </a:prstGeom>
          <a:noFill/>
          <a:ln>
            <a:noFill/>
          </a:ln>
        </p:spPr>
        <p:txBody>
          <a:bodyPr anchorCtr="0" anchor="t" bIns="17150" lIns="34300" spcFirstLastPara="1" rIns="34300" wrap="square" tIns="17150">
            <a:noAutofit/>
          </a:bodyPr>
          <a:lstStyle/>
          <a:p>
            <a:pPr indent="0" lvl="0" marL="0" marR="0" rtl="0" algn="l">
              <a:lnSpc>
                <a:spcPct val="120000"/>
              </a:lnSpc>
              <a:spcBef>
                <a:spcPts val="0"/>
              </a:spcBef>
              <a:spcAft>
                <a:spcPts val="0"/>
              </a:spcAft>
              <a:buClr>
                <a:schemeClr val="dk2"/>
              </a:buClr>
              <a:buSzPts val="2400"/>
              <a:buFont typeface="Avenir"/>
              <a:buNone/>
            </a:pPr>
            <a:r>
              <a:rPr lang="en"/>
              <a:t>Drozer</a:t>
            </a:r>
            <a:endParaRPr b="0" i="0" sz="2400" u="none" cap="none" strike="noStrike">
              <a:solidFill>
                <a:schemeClr val="dk2"/>
              </a:solidFill>
              <a:latin typeface="Avenir"/>
              <a:ea typeface="Avenir"/>
              <a:cs typeface="Avenir"/>
              <a:sym typeface="Avenir"/>
            </a:endParaRPr>
          </a:p>
        </p:txBody>
      </p:sp>
      <p:sp>
        <p:nvSpPr>
          <p:cNvPr id="613" name="Google Shape;613;p70"/>
          <p:cNvSpPr txBox="1"/>
          <p:nvPr>
            <p:ph idx="3" type="body"/>
          </p:nvPr>
        </p:nvSpPr>
        <p:spPr>
          <a:xfrm>
            <a:off x="560925" y="1254150"/>
            <a:ext cx="3727200" cy="2635200"/>
          </a:xfrm>
          <a:prstGeom prst="rect">
            <a:avLst/>
          </a:prstGeom>
          <a:noFill/>
          <a:ln>
            <a:noFill/>
          </a:ln>
        </p:spPr>
        <p:txBody>
          <a:bodyPr anchorCtr="0" anchor="t" bIns="34275" lIns="68575" spcFirstLastPara="1" rIns="68575" wrap="square" tIns="34275">
            <a:noAutofit/>
          </a:bodyPr>
          <a:lstStyle/>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lang="en" sz="1400"/>
              <a:t>Released 2012 at Blackhat EU</a:t>
            </a:r>
            <a:endParaRPr sz="1400"/>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b="1" lang="en" sz="1400"/>
              <a:t>Finds vulnerabilities / Provides exploits &amp; payloads</a:t>
            </a:r>
            <a:endParaRPr b="1" sz="1400"/>
          </a:p>
          <a:p>
            <a:pPr indent="0" lvl="0" marL="457200" rtl="0" algn="l">
              <a:lnSpc>
                <a:spcPct val="115000"/>
              </a:lnSpc>
              <a:spcBef>
                <a:spcPts val="0"/>
              </a:spcBef>
              <a:spcAft>
                <a:spcPts val="0"/>
              </a:spcAft>
              <a:buNone/>
            </a:pPr>
            <a:r>
              <a:t/>
            </a:r>
            <a:endParaRPr b="1" sz="1400"/>
          </a:p>
          <a:p>
            <a:pPr indent="-317500" lvl="0" marL="457200" rtl="0" algn="l">
              <a:lnSpc>
                <a:spcPct val="115000"/>
              </a:lnSpc>
              <a:spcBef>
                <a:spcPts val="0"/>
              </a:spcBef>
              <a:spcAft>
                <a:spcPts val="0"/>
              </a:spcAft>
              <a:buSzPts val="1400"/>
              <a:buChar char="✓"/>
            </a:pPr>
            <a:r>
              <a:rPr b="1" lang="en" sz="1400"/>
              <a:t>Agent </a:t>
            </a:r>
            <a:r>
              <a:rPr lang="en" sz="1400"/>
              <a:t>(runs on the device and facilitates testing)</a:t>
            </a:r>
            <a:r>
              <a:rPr b="1" lang="en" sz="1400"/>
              <a:t>, Console </a:t>
            </a:r>
            <a:r>
              <a:rPr lang="en" sz="1400"/>
              <a:t>(CLI to interact with the device)</a:t>
            </a:r>
            <a:r>
              <a:rPr b="1" lang="en" sz="1400"/>
              <a:t>, Server </a:t>
            </a:r>
            <a:r>
              <a:rPr lang="en" sz="1400"/>
              <a:t>(routes sessions between console &amp; agents)</a:t>
            </a:r>
            <a:endParaRPr sz="1400"/>
          </a:p>
          <a:p>
            <a:pPr indent="0" lvl="0" marL="457200" rtl="0" algn="l">
              <a:lnSpc>
                <a:spcPct val="115000"/>
              </a:lnSpc>
              <a:spcBef>
                <a:spcPts val="0"/>
              </a:spcBef>
              <a:spcAft>
                <a:spcPts val="0"/>
              </a:spcAft>
              <a:buNone/>
            </a:pPr>
            <a:r>
              <a:t/>
            </a:r>
            <a:endParaRPr sz="1400"/>
          </a:p>
        </p:txBody>
      </p:sp>
      <p:sp>
        <p:nvSpPr>
          <p:cNvPr id="614" name="Google Shape;614;p70"/>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615" name="Google Shape;615;p70"/>
          <p:cNvSpPr/>
          <p:nvPr>
            <p:ph idx="2" type="pic"/>
          </p:nvPr>
        </p:nvSpPr>
        <p:spPr>
          <a:xfrm>
            <a:off x="4950479" y="0"/>
            <a:ext cx="4193400" cy="4671900"/>
          </a:xfrm>
          <a:prstGeom prst="rect">
            <a:avLst/>
          </a:prstGeom>
          <a:solidFill>
            <a:srgbClr val="F2F2F2"/>
          </a:solidFill>
          <a:ln>
            <a:noFill/>
          </a:ln>
        </p:spPr>
        <p:txBody>
          <a:bodyPr anchorCtr="0" anchor="t" bIns="34300" lIns="34300" spcFirstLastPara="1" rIns="34300" wrap="square" tIns="34300">
            <a:noAutofit/>
          </a:bodyPr>
          <a:lstStyle/>
          <a:p>
            <a:pPr indent="0" lvl="0" marL="0" marR="0" rtl="0" algn="l">
              <a:lnSpc>
                <a:spcPct val="90000"/>
              </a:lnSpc>
              <a:spcBef>
                <a:spcPts val="800"/>
              </a:spcBef>
              <a:spcAft>
                <a:spcPts val="0"/>
              </a:spcAft>
              <a:buClr>
                <a:schemeClr val="dk2"/>
              </a:buClr>
              <a:buSzPts val="1100"/>
              <a:buFont typeface="Arial"/>
              <a:buNone/>
            </a:pPr>
            <a:r>
              <a:t/>
            </a:r>
            <a:endParaRPr b="0" i="0" sz="1100" u="none" cap="none" strike="noStrike">
              <a:solidFill>
                <a:schemeClr val="dk2"/>
              </a:solidFill>
              <a:latin typeface="Avenir"/>
              <a:ea typeface="Avenir"/>
              <a:cs typeface="Avenir"/>
              <a:sym typeface="Avenir"/>
            </a:endParaRPr>
          </a:p>
        </p:txBody>
      </p:sp>
      <p:sp>
        <p:nvSpPr>
          <p:cNvPr id="616" name="Google Shape;616;p70"/>
          <p:cNvSpPr/>
          <p:nvPr/>
        </p:nvSpPr>
        <p:spPr>
          <a:xfrm>
            <a:off x="4950475" y="1533652"/>
            <a:ext cx="4181700" cy="1161900"/>
          </a:xfrm>
          <a:prstGeom prst="wedgeRectCallout">
            <a:avLst>
              <a:gd fmla="val -19417" name="adj1"/>
              <a:gd fmla="val 50224"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7" name="Google Shape;617;p70"/>
          <p:cNvPicPr preferRelativeResize="0"/>
          <p:nvPr/>
        </p:nvPicPr>
        <p:blipFill rotWithShape="1">
          <a:blip r:embed="rId3">
            <a:alphaModFix/>
          </a:blip>
          <a:srcRect b="25238" l="0" r="0" t="30202"/>
          <a:stretch/>
        </p:blipFill>
        <p:spPr>
          <a:xfrm>
            <a:off x="4950474" y="0"/>
            <a:ext cx="4181451" cy="1520681"/>
          </a:xfrm>
          <a:prstGeom prst="rect">
            <a:avLst/>
          </a:prstGeom>
          <a:noFill/>
          <a:ln>
            <a:noFill/>
          </a:ln>
        </p:spPr>
      </p:pic>
      <p:sp>
        <p:nvSpPr>
          <p:cNvPr id="618" name="Google Shape;618;p70"/>
          <p:cNvSpPr txBox="1"/>
          <p:nvPr/>
        </p:nvSpPr>
        <p:spPr>
          <a:xfrm>
            <a:off x="5045275" y="2397450"/>
            <a:ext cx="4003800" cy="3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434343"/>
                </a:solidFill>
                <a:latin typeface="Avenir"/>
                <a:ea typeface="Avenir"/>
                <a:cs typeface="Avenir"/>
                <a:sym typeface="Avenir"/>
              </a:rPr>
              <a:t>https://labs.mwrinfosecurity.com/tools/drozer/</a:t>
            </a:r>
            <a:endParaRPr sz="1200">
              <a:solidFill>
                <a:srgbClr val="434343"/>
              </a:solidFill>
              <a:latin typeface="Avenir"/>
              <a:ea typeface="Avenir"/>
              <a:cs typeface="Avenir"/>
              <a:sym typeface="Avenir"/>
            </a:endParaRPr>
          </a:p>
          <a:p>
            <a:pPr indent="0" lvl="0" marL="0" rtl="0" algn="l">
              <a:spcBef>
                <a:spcPts val="0"/>
              </a:spcBef>
              <a:spcAft>
                <a:spcPts val="0"/>
              </a:spcAft>
              <a:buNone/>
            </a:pPr>
            <a:r>
              <a:t/>
            </a:r>
            <a:endParaRPr sz="2400"/>
          </a:p>
        </p:txBody>
      </p:sp>
      <p:sp>
        <p:nvSpPr>
          <p:cNvPr id="619" name="Google Shape;619;p70"/>
          <p:cNvSpPr txBox="1"/>
          <p:nvPr/>
        </p:nvSpPr>
        <p:spPr>
          <a:xfrm>
            <a:off x="5039300" y="1624279"/>
            <a:ext cx="4003800" cy="8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Avenir"/>
                <a:ea typeface="Avenir"/>
                <a:cs typeface="Avenir"/>
                <a:sym typeface="Avenir"/>
              </a:rPr>
              <a:t>“Drozer allows you to assume the role of an Android app, and to interact with other apps, through Android’s Inter-Process Communication (IPC) mechanism, and the underlying operating system.” - MWR Labs</a:t>
            </a:r>
            <a:endParaRPr i="1" sz="1000">
              <a:latin typeface="Avenir"/>
              <a:ea typeface="Avenir"/>
              <a:cs typeface="Avenir"/>
              <a:sym typeface="Avenir"/>
            </a:endParaRPr>
          </a:p>
        </p:txBody>
      </p:sp>
      <p:sp>
        <p:nvSpPr>
          <p:cNvPr id="620" name="Google Shape;620;p70"/>
          <p:cNvSpPr/>
          <p:nvPr/>
        </p:nvSpPr>
        <p:spPr>
          <a:xfrm>
            <a:off x="409575" y="4819650"/>
            <a:ext cx="1066800" cy="25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70"/>
          <p:cNvSpPr txBox="1"/>
          <p:nvPr/>
        </p:nvSpPr>
        <p:spPr>
          <a:xfrm>
            <a:off x="4944425" y="2927325"/>
            <a:ext cx="4193400" cy="1744500"/>
          </a:xfrm>
          <a:prstGeom prst="rect">
            <a:avLst/>
          </a:prstGeom>
          <a:solidFill>
            <a:srgbClr val="211E1E"/>
          </a:solidFill>
          <a:ln>
            <a:noFill/>
          </a:ln>
        </p:spPr>
        <p:txBody>
          <a:bodyPr anchorCtr="0" anchor="t" bIns="91425" lIns="91425" spcFirstLastPara="1" rIns="91425" wrap="square" tIns="91425">
            <a:noAutofit/>
          </a:bodyPr>
          <a:lstStyle/>
          <a:p>
            <a:pPr indent="0" lvl="0" marL="38100" marR="38100" rtl="0" algn="l">
              <a:lnSpc>
                <a:spcPct val="150000"/>
              </a:lnSpc>
              <a:spcBef>
                <a:spcPts val="0"/>
              </a:spcBef>
              <a:spcAft>
                <a:spcPts val="0"/>
              </a:spcAft>
              <a:buClr>
                <a:schemeClr val="dk1"/>
              </a:buClr>
              <a:buSzPts val="1100"/>
              <a:buFont typeface="Arial"/>
              <a:buNone/>
            </a:pPr>
            <a:r>
              <a:rPr lang="en" sz="1050">
                <a:solidFill>
                  <a:srgbClr val="DADADA"/>
                </a:solidFill>
                <a:highlight>
                  <a:srgbClr val="211E1E"/>
                </a:highlight>
                <a:latin typeface="Courier New"/>
                <a:ea typeface="Courier New"/>
                <a:cs typeface="Courier New"/>
                <a:sym typeface="Courier New"/>
              </a:rPr>
              <a:t>$ git clone https://github.com/mwrlabs/drozer/</a:t>
            </a:r>
            <a:br>
              <a:rPr lang="en" sz="1050">
                <a:solidFill>
                  <a:srgbClr val="DADADA"/>
                </a:solidFill>
                <a:highlight>
                  <a:srgbClr val="211E1E"/>
                </a:highlight>
                <a:latin typeface="Courier New"/>
                <a:ea typeface="Courier New"/>
                <a:cs typeface="Courier New"/>
                <a:sym typeface="Courier New"/>
              </a:rPr>
            </a:br>
            <a:r>
              <a:rPr lang="en" sz="1050">
                <a:solidFill>
                  <a:srgbClr val="DADADA"/>
                </a:solidFill>
                <a:highlight>
                  <a:srgbClr val="211E1E"/>
                </a:highlight>
                <a:latin typeface="Courier New"/>
                <a:ea typeface="Courier New"/>
                <a:cs typeface="Courier New"/>
                <a:sym typeface="Courier New"/>
              </a:rPr>
              <a:t>$ </a:t>
            </a:r>
            <a:r>
              <a:rPr lang="en" sz="1050">
                <a:solidFill>
                  <a:srgbClr val="A1A1FF"/>
                </a:solidFill>
                <a:highlight>
                  <a:srgbClr val="211E1E"/>
                </a:highlight>
                <a:latin typeface="Courier New"/>
                <a:ea typeface="Courier New"/>
                <a:cs typeface="Courier New"/>
                <a:sym typeface="Courier New"/>
              </a:rPr>
              <a:t>cd</a:t>
            </a:r>
            <a:r>
              <a:rPr lang="en" sz="1050">
                <a:solidFill>
                  <a:srgbClr val="DADADA"/>
                </a:solidFill>
                <a:highlight>
                  <a:srgbClr val="211E1E"/>
                </a:highlight>
                <a:latin typeface="Courier New"/>
                <a:ea typeface="Courier New"/>
                <a:cs typeface="Courier New"/>
                <a:sym typeface="Courier New"/>
              </a:rPr>
              <a:t> drozer</a:t>
            </a:r>
            <a:br>
              <a:rPr lang="en" sz="1050">
                <a:solidFill>
                  <a:srgbClr val="DADADA"/>
                </a:solidFill>
                <a:highlight>
                  <a:srgbClr val="211E1E"/>
                </a:highlight>
                <a:latin typeface="Courier New"/>
                <a:ea typeface="Courier New"/>
                <a:cs typeface="Courier New"/>
                <a:sym typeface="Courier New"/>
              </a:rPr>
            </a:br>
            <a:r>
              <a:rPr lang="en" sz="1050">
                <a:solidFill>
                  <a:srgbClr val="DADADA"/>
                </a:solidFill>
                <a:highlight>
                  <a:srgbClr val="211E1E"/>
                </a:highlight>
                <a:latin typeface="Courier New"/>
                <a:ea typeface="Courier New"/>
                <a:cs typeface="Courier New"/>
                <a:sym typeface="Courier New"/>
              </a:rPr>
              <a:t>$ make deb</a:t>
            </a:r>
            <a:br>
              <a:rPr lang="en" sz="1050">
                <a:solidFill>
                  <a:srgbClr val="DADADA"/>
                </a:solidFill>
                <a:highlight>
                  <a:srgbClr val="211E1E"/>
                </a:highlight>
                <a:latin typeface="Courier New"/>
                <a:ea typeface="Courier New"/>
                <a:cs typeface="Courier New"/>
                <a:sym typeface="Courier New"/>
              </a:rPr>
            </a:br>
            <a:r>
              <a:rPr lang="en" sz="1050">
                <a:solidFill>
                  <a:srgbClr val="DADADA"/>
                </a:solidFill>
                <a:highlight>
                  <a:srgbClr val="211E1E"/>
                </a:highlight>
                <a:latin typeface="Courier New"/>
                <a:ea typeface="Courier New"/>
                <a:cs typeface="Courier New"/>
                <a:sym typeface="Courier New"/>
              </a:rPr>
              <a:t>$ sudo dpkg -i drozer-2.x.x.deb</a:t>
            </a:r>
            <a:br>
              <a:rPr lang="en" sz="1050">
                <a:solidFill>
                  <a:srgbClr val="DADADA"/>
                </a:solidFill>
                <a:highlight>
                  <a:srgbClr val="211E1E"/>
                </a:highlight>
                <a:latin typeface="Courier New"/>
                <a:ea typeface="Courier New"/>
                <a:cs typeface="Courier New"/>
                <a:sym typeface="Courier New"/>
              </a:rPr>
            </a:br>
            <a:r>
              <a:rPr lang="en" sz="1050">
                <a:solidFill>
                  <a:srgbClr val="DADADA"/>
                </a:solidFill>
                <a:highlight>
                  <a:srgbClr val="211E1E"/>
                </a:highlight>
                <a:latin typeface="Courier New"/>
                <a:ea typeface="Courier New"/>
                <a:cs typeface="Courier New"/>
                <a:sym typeface="Courier New"/>
              </a:rPr>
              <a:t>$ adb install drozer-agent-2.x.x.apk</a:t>
            </a:r>
            <a:br>
              <a:rPr lang="en" sz="1050">
                <a:solidFill>
                  <a:srgbClr val="DADADA"/>
                </a:solidFill>
                <a:highlight>
                  <a:srgbClr val="211E1E"/>
                </a:highlight>
                <a:latin typeface="Courier New"/>
                <a:ea typeface="Courier New"/>
                <a:cs typeface="Courier New"/>
                <a:sym typeface="Courier New"/>
              </a:rPr>
            </a:br>
            <a:r>
              <a:rPr lang="en" sz="1050">
                <a:solidFill>
                  <a:srgbClr val="DADADA"/>
                </a:solidFill>
                <a:highlight>
                  <a:srgbClr val="211E1E"/>
                </a:highlight>
                <a:latin typeface="Courier New"/>
                <a:ea typeface="Courier New"/>
                <a:cs typeface="Courier New"/>
                <a:sym typeface="Courier New"/>
              </a:rPr>
              <a:t>$ adb forward tcp:31415 tcp:31415</a:t>
            </a:r>
            <a:br>
              <a:rPr lang="en" sz="1050">
                <a:solidFill>
                  <a:srgbClr val="DADADA"/>
                </a:solidFill>
                <a:highlight>
                  <a:srgbClr val="211E1E"/>
                </a:highlight>
                <a:latin typeface="Courier New"/>
                <a:ea typeface="Courier New"/>
                <a:cs typeface="Courier New"/>
                <a:sym typeface="Courier New"/>
              </a:rPr>
            </a:br>
            <a:r>
              <a:rPr lang="en" sz="1050">
                <a:solidFill>
                  <a:srgbClr val="DADADA"/>
                </a:solidFill>
                <a:highlight>
                  <a:srgbClr val="211E1E"/>
                </a:highlight>
                <a:latin typeface="Courier New"/>
                <a:ea typeface="Courier New"/>
                <a:cs typeface="Courier New"/>
                <a:sym typeface="Courier New"/>
              </a:rPr>
              <a:t>$ drozer console connect</a:t>
            </a:r>
            <a:endParaRPr sz="1050">
              <a:solidFill>
                <a:srgbClr val="DADADA"/>
              </a:solidFill>
              <a:highlight>
                <a:srgbClr val="211E1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622" name="Google Shape;622;p70"/>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3" name="Google Shape;623;p70"/>
          <p:cNvPicPr preferRelativeResize="0"/>
          <p:nvPr/>
        </p:nvPicPr>
        <p:blipFill>
          <a:blip r:embed="rId4">
            <a:alphaModFix/>
          </a:blip>
          <a:stretch>
            <a:fillRect/>
          </a:stretch>
        </p:blipFill>
        <p:spPr>
          <a:xfrm>
            <a:off x="428675" y="4861283"/>
            <a:ext cx="162084" cy="191725"/>
          </a:xfrm>
          <a:prstGeom prst="rect">
            <a:avLst/>
          </a:prstGeom>
          <a:noFill/>
          <a:ln>
            <a:noFill/>
          </a:ln>
        </p:spPr>
      </p:pic>
      <p:pic>
        <p:nvPicPr>
          <p:cNvPr id="624" name="Google Shape;624;p70"/>
          <p:cNvPicPr preferRelativeResize="0"/>
          <p:nvPr/>
        </p:nvPicPr>
        <p:blipFill>
          <a:blip r:embed="rId5">
            <a:alphaModFix/>
          </a:blip>
          <a:stretch>
            <a:fillRect/>
          </a:stretch>
        </p:blipFill>
        <p:spPr>
          <a:xfrm>
            <a:off x="1398113" y="4868037"/>
            <a:ext cx="170445" cy="170450"/>
          </a:xfrm>
          <a:prstGeom prst="rect">
            <a:avLst/>
          </a:prstGeom>
          <a:noFill/>
          <a:ln>
            <a:noFill/>
          </a:ln>
        </p:spPr>
      </p:pic>
      <p:sp>
        <p:nvSpPr>
          <p:cNvPr id="625" name="Google Shape;625;p70"/>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626" name="Google Shape;626;p70"/>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627" name="Google Shape;627;p70"/>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71"/>
          <p:cNvSpPr txBox="1"/>
          <p:nvPr>
            <p:ph type="title"/>
          </p:nvPr>
        </p:nvSpPr>
        <p:spPr>
          <a:xfrm>
            <a:off x="463040" y="2386013"/>
            <a:ext cx="5152200" cy="900000"/>
          </a:xfrm>
          <a:prstGeom prst="rect">
            <a:avLst/>
          </a:prstGeom>
          <a:noFill/>
          <a:ln>
            <a:noFill/>
          </a:ln>
        </p:spPr>
        <p:txBody>
          <a:bodyPr anchorCtr="0" anchor="b" bIns="17150" lIns="34300" spcFirstLastPara="1" rIns="34300" wrap="square" tIns="17150">
            <a:noAutofit/>
          </a:bodyPr>
          <a:lstStyle/>
          <a:p>
            <a:pPr indent="0" lvl="0" marL="0" marR="0" rtl="0" algn="l">
              <a:lnSpc>
                <a:spcPct val="120000"/>
              </a:lnSpc>
              <a:spcBef>
                <a:spcPts val="0"/>
              </a:spcBef>
              <a:spcAft>
                <a:spcPts val="0"/>
              </a:spcAft>
              <a:buClr>
                <a:schemeClr val="lt1"/>
              </a:buClr>
              <a:buSzPts val="2400"/>
              <a:buFont typeface="Avenir"/>
              <a:buNone/>
            </a:pPr>
            <a:r>
              <a:rPr lang="en"/>
              <a:t> &gt; COMMON ATTACK SURFACES</a:t>
            </a:r>
            <a:endParaRPr b="0" i="0" sz="2400" u="none" cap="none" strike="noStrike">
              <a:solidFill>
                <a:schemeClr val="lt1"/>
              </a:solidFill>
              <a:latin typeface="Avenir"/>
              <a:ea typeface="Avenir"/>
              <a:cs typeface="Avenir"/>
              <a:sym typeface="Aveni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pic>
        <p:nvPicPr>
          <p:cNvPr id="637" name="Google Shape;637;p72"/>
          <p:cNvPicPr preferRelativeResize="0"/>
          <p:nvPr/>
        </p:nvPicPr>
        <p:blipFill>
          <a:blip r:embed="rId3">
            <a:alphaModFix/>
          </a:blip>
          <a:stretch>
            <a:fillRect/>
          </a:stretch>
        </p:blipFill>
        <p:spPr>
          <a:xfrm>
            <a:off x="66350" y="4925915"/>
            <a:ext cx="170445" cy="170449"/>
          </a:xfrm>
          <a:prstGeom prst="rect">
            <a:avLst/>
          </a:prstGeom>
          <a:noFill/>
          <a:ln>
            <a:noFill/>
          </a:ln>
        </p:spPr>
      </p:pic>
      <p:pic>
        <p:nvPicPr>
          <p:cNvPr id="638" name="Google Shape;638;p72"/>
          <p:cNvPicPr preferRelativeResize="0"/>
          <p:nvPr/>
        </p:nvPicPr>
        <p:blipFill>
          <a:blip r:embed="rId4">
            <a:alphaModFix/>
          </a:blip>
          <a:stretch>
            <a:fillRect/>
          </a:stretch>
        </p:blipFill>
        <p:spPr>
          <a:xfrm>
            <a:off x="1064363" y="4925924"/>
            <a:ext cx="170445" cy="170450"/>
          </a:xfrm>
          <a:prstGeom prst="rect">
            <a:avLst/>
          </a:prstGeom>
          <a:noFill/>
          <a:ln>
            <a:noFill/>
          </a:ln>
        </p:spPr>
      </p:pic>
      <p:sp>
        <p:nvSpPr>
          <p:cNvPr id="639" name="Google Shape;639;p72"/>
          <p:cNvSpPr txBox="1"/>
          <p:nvPr/>
        </p:nvSpPr>
        <p:spPr>
          <a:xfrm>
            <a:off x="174289" y="4863538"/>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640" name="Google Shape;640;p72"/>
          <p:cNvSpPr txBox="1"/>
          <p:nvPr/>
        </p:nvSpPr>
        <p:spPr>
          <a:xfrm>
            <a:off x="1178444" y="4863550"/>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641" name="Google Shape;641;p72"/>
          <p:cNvSpPr txBox="1"/>
          <p:nvPr/>
        </p:nvSpPr>
        <p:spPr>
          <a:xfrm>
            <a:off x="1909984" y="4863550"/>
            <a:ext cx="1231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642" name="Google Shape;642;p72"/>
          <p:cNvSpPr txBox="1"/>
          <p:nvPr/>
        </p:nvSpPr>
        <p:spPr>
          <a:xfrm>
            <a:off x="3307025" y="740900"/>
            <a:ext cx="47346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latin typeface="Helvetica Neue"/>
                <a:ea typeface="Helvetica Neue"/>
                <a:cs typeface="Helvetica Neue"/>
                <a:sym typeface="Helvetica Neue"/>
              </a:rPr>
              <a:t>PERMISSIONS!</a:t>
            </a:r>
            <a:endParaRPr b="1" sz="4800">
              <a:latin typeface="Helvetica Neue"/>
              <a:ea typeface="Helvetica Neue"/>
              <a:cs typeface="Helvetica Neue"/>
              <a:sym typeface="Helvetica Neue"/>
            </a:endParaRPr>
          </a:p>
        </p:txBody>
      </p:sp>
      <p:pic>
        <p:nvPicPr>
          <p:cNvPr id="643" name="Google Shape;643;p72"/>
          <p:cNvPicPr preferRelativeResize="0"/>
          <p:nvPr/>
        </p:nvPicPr>
        <p:blipFill>
          <a:blip r:embed="rId5">
            <a:alphaModFix/>
          </a:blip>
          <a:stretch>
            <a:fillRect/>
          </a:stretch>
        </p:blipFill>
        <p:spPr>
          <a:xfrm flipH="1" rot="2153352">
            <a:off x="-1917490" y="65567"/>
            <a:ext cx="4032106" cy="373551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pic>
        <p:nvPicPr>
          <p:cNvPr id="648" name="Google Shape;648;p73"/>
          <p:cNvPicPr preferRelativeResize="0"/>
          <p:nvPr/>
        </p:nvPicPr>
        <p:blipFill>
          <a:blip r:embed="rId3">
            <a:alphaModFix/>
          </a:blip>
          <a:stretch>
            <a:fillRect/>
          </a:stretch>
        </p:blipFill>
        <p:spPr>
          <a:xfrm>
            <a:off x="66350" y="4925915"/>
            <a:ext cx="170445" cy="170449"/>
          </a:xfrm>
          <a:prstGeom prst="rect">
            <a:avLst/>
          </a:prstGeom>
          <a:noFill/>
          <a:ln>
            <a:noFill/>
          </a:ln>
        </p:spPr>
      </p:pic>
      <p:pic>
        <p:nvPicPr>
          <p:cNvPr id="649" name="Google Shape;649;p73"/>
          <p:cNvPicPr preferRelativeResize="0"/>
          <p:nvPr/>
        </p:nvPicPr>
        <p:blipFill>
          <a:blip r:embed="rId4">
            <a:alphaModFix/>
          </a:blip>
          <a:stretch>
            <a:fillRect/>
          </a:stretch>
        </p:blipFill>
        <p:spPr>
          <a:xfrm>
            <a:off x="1064363" y="4925924"/>
            <a:ext cx="170445" cy="170450"/>
          </a:xfrm>
          <a:prstGeom prst="rect">
            <a:avLst/>
          </a:prstGeom>
          <a:noFill/>
          <a:ln>
            <a:noFill/>
          </a:ln>
        </p:spPr>
      </p:pic>
      <p:sp>
        <p:nvSpPr>
          <p:cNvPr id="650" name="Google Shape;650;p73"/>
          <p:cNvSpPr txBox="1"/>
          <p:nvPr/>
        </p:nvSpPr>
        <p:spPr>
          <a:xfrm>
            <a:off x="174289" y="4863538"/>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651" name="Google Shape;651;p73"/>
          <p:cNvSpPr txBox="1"/>
          <p:nvPr/>
        </p:nvSpPr>
        <p:spPr>
          <a:xfrm>
            <a:off x="1178444" y="4863550"/>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652" name="Google Shape;652;p73"/>
          <p:cNvSpPr txBox="1"/>
          <p:nvPr/>
        </p:nvSpPr>
        <p:spPr>
          <a:xfrm>
            <a:off x="1909984" y="4863550"/>
            <a:ext cx="1231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653" name="Google Shape;653;p73"/>
          <p:cNvSpPr txBox="1"/>
          <p:nvPr/>
        </p:nvSpPr>
        <p:spPr>
          <a:xfrm>
            <a:off x="3307025" y="740900"/>
            <a:ext cx="47346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latin typeface="Helvetica Neue"/>
                <a:ea typeface="Helvetica Neue"/>
                <a:cs typeface="Helvetica Neue"/>
                <a:sym typeface="Helvetica Neue"/>
              </a:rPr>
              <a:t>PERMISSIONS!</a:t>
            </a:r>
            <a:endParaRPr b="1" sz="4800">
              <a:latin typeface="Helvetica Neue"/>
              <a:ea typeface="Helvetica Neue"/>
              <a:cs typeface="Helvetica Neue"/>
              <a:sym typeface="Helvetica Neue"/>
            </a:endParaRPr>
          </a:p>
        </p:txBody>
      </p:sp>
      <p:sp>
        <p:nvSpPr>
          <p:cNvPr id="654" name="Google Shape;654;p73"/>
          <p:cNvSpPr txBox="1"/>
          <p:nvPr/>
        </p:nvSpPr>
        <p:spPr>
          <a:xfrm rot="-1634410">
            <a:off x="2313011" y="1500204"/>
            <a:ext cx="2596121" cy="8850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FF"/>
                </a:solidFill>
                <a:latin typeface="Helvetica Neue"/>
                <a:ea typeface="Helvetica Neue"/>
                <a:cs typeface="Helvetica Neue"/>
                <a:sym typeface="Helvetica Neue"/>
              </a:rPr>
              <a:t>BROADCAST RECEIVERS</a:t>
            </a:r>
            <a:r>
              <a:rPr b="1" lang="en" sz="3000">
                <a:solidFill>
                  <a:srgbClr val="FF00FF"/>
                </a:solidFill>
                <a:latin typeface="Helvetica Neue"/>
                <a:ea typeface="Helvetica Neue"/>
                <a:cs typeface="Helvetica Neue"/>
                <a:sym typeface="Helvetica Neue"/>
              </a:rPr>
              <a:t>!</a:t>
            </a:r>
            <a:endParaRPr b="1" sz="3000">
              <a:solidFill>
                <a:srgbClr val="FF00FF"/>
              </a:solidFill>
              <a:latin typeface="Helvetica Neue"/>
              <a:ea typeface="Helvetica Neue"/>
              <a:cs typeface="Helvetica Neue"/>
              <a:sym typeface="Helvetica Neue"/>
            </a:endParaRPr>
          </a:p>
        </p:txBody>
      </p:sp>
      <p:pic>
        <p:nvPicPr>
          <p:cNvPr id="655" name="Google Shape;655;p73"/>
          <p:cNvPicPr preferRelativeResize="0"/>
          <p:nvPr/>
        </p:nvPicPr>
        <p:blipFill>
          <a:blip r:embed="rId5">
            <a:alphaModFix/>
          </a:blip>
          <a:stretch>
            <a:fillRect/>
          </a:stretch>
        </p:blipFill>
        <p:spPr>
          <a:xfrm flipH="1" rot="2153352">
            <a:off x="-1917490" y="65567"/>
            <a:ext cx="4032106" cy="37355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6"/>
          <p:cNvSpPr txBox="1"/>
          <p:nvPr>
            <p:ph idx="1" type="body"/>
          </p:nvPr>
        </p:nvSpPr>
        <p:spPr>
          <a:xfrm>
            <a:off x="4400505" y="657225"/>
            <a:ext cx="3858600" cy="13146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chemeClr val="dk2"/>
              </a:buClr>
              <a:buSzPts val="2400"/>
              <a:buFont typeface="Arial"/>
              <a:buNone/>
            </a:pPr>
            <a:r>
              <a:rPr lang="en"/>
              <a:t>$whoami</a:t>
            </a:r>
            <a:endParaRPr b="0" i="0" sz="2400" u="none" cap="none" strike="noStrike">
              <a:solidFill>
                <a:schemeClr val="dk2"/>
              </a:solidFill>
              <a:latin typeface="Avenir"/>
              <a:ea typeface="Avenir"/>
              <a:cs typeface="Avenir"/>
              <a:sym typeface="Avenir"/>
            </a:endParaRPr>
          </a:p>
        </p:txBody>
      </p:sp>
      <p:sp>
        <p:nvSpPr>
          <p:cNvPr id="368" name="Google Shape;368;p56"/>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grpSp>
        <p:nvGrpSpPr>
          <p:cNvPr id="369" name="Google Shape;369;p56"/>
          <p:cNvGrpSpPr/>
          <p:nvPr/>
        </p:nvGrpSpPr>
        <p:grpSpPr>
          <a:xfrm>
            <a:off x="10036441" y="-28482"/>
            <a:ext cx="3779658" cy="1062203"/>
            <a:chOff x="14051597" y="3249222"/>
            <a:chExt cx="10076400" cy="2832540"/>
          </a:xfrm>
        </p:grpSpPr>
        <p:sp>
          <p:nvSpPr>
            <p:cNvPr id="370" name="Google Shape;370;p56"/>
            <p:cNvSpPr txBox="1"/>
            <p:nvPr/>
          </p:nvSpPr>
          <p:spPr>
            <a:xfrm>
              <a:off x="14051597" y="3249222"/>
              <a:ext cx="10076400" cy="1246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2"/>
                </a:solidFill>
                <a:latin typeface="Avenir"/>
                <a:ea typeface="Avenir"/>
                <a:cs typeface="Avenir"/>
                <a:sym typeface="Avenir"/>
              </a:endParaRPr>
            </a:p>
          </p:txBody>
        </p:sp>
        <p:sp>
          <p:nvSpPr>
            <p:cNvPr id="371" name="Google Shape;371;p56"/>
            <p:cNvSpPr txBox="1"/>
            <p:nvPr/>
          </p:nvSpPr>
          <p:spPr>
            <a:xfrm>
              <a:off x="14051597" y="5616762"/>
              <a:ext cx="184800" cy="465000"/>
            </a:xfrm>
            <a:prstGeom prst="rect">
              <a:avLst/>
            </a:prstGeom>
            <a:noFill/>
            <a:ln>
              <a:noFill/>
            </a:ln>
          </p:spPr>
          <p:txBody>
            <a:bodyPr anchorCtr="0" anchor="t" bIns="17150" lIns="34300" spcFirstLastPara="1" rIns="34300" wrap="square" tIns="17150">
              <a:noAutofit/>
            </a:bodyPr>
            <a:lstStyle/>
            <a:p>
              <a:pPr indent="0" lvl="0" marL="0" marR="0" rtl="0" algn="l">
                <a:lnSpc>
                  <a:spcPct val="150000"/>
                </a:lnSpc>
                <a:spcBef>
                  <a:spcPts val="0"/>
                </a:spcBef>
                <a:spcAft>
                  <a:spcPts val="0"/>
                </a:spcAft>
                <a:buClr>
                  <a:srgbClr val="000000"/>
                </a:buClr>
                <a:buSzPts val="700"/>
                <a:buFont typeface="Arial"/>
                <a:buNone/>
              </a:pPr>
              <a:r>
                <a:t/>
              </a:r>
              <a:endParaRPr b="1" i="0" sz="700" u="none" cap="none" strike="noStrike">
                <a:solidFill>
                  <a:schemeClr val="dk2"/>
                </a:solidFill>
                <a:latin typeface="Avenir"/>
                <a:ea typeface="Avenir"/>
                <a:cs typeface="Avenir"/>
                <a:sym typeface="Avenir"/>
              </a:endParaRPr>
            </a:p>
          </p:txBody>
        </p:sp>
      </p:grpSp>
      <p:sp>
        <p:nvSpPr>
          <p:cNvPr id="372" name="Google Shape;372;p56"/>
          <p:cNvSpPr txBox="1"/>
          <p:nvPr/>
        </p:nvSpPr>
        <p:spPr>
          <a:xfrm>
            <a:off x="4301376" y="2679950"/>
            <a:ext cx="3858600" cy="887400"/>
          </a:xfrm>
          <a:prstGeom prst="rect">
            <a:avLst/>
          </a:prstGeom>
          <a:noFill/>
          <a:ln>
            <a:noFill/>
          </a:ln>
        </p:spPr>
        <p:txBody>
          <a:bodyPr anchorCtr="0" anchor="t" bIns="17150" lIns="34300" spcFirstLastPara="1" rIns="34300" wrap="square" tIns="17150">
            <a:noAutofit/>
          </a:bodyPr>
          <a:lstStyle/>
          <a:p>
            <a:pPr indent="-285750" lvl="0" marL="457200" marR="0" rtl="0" algn="l">
              <a:lnSpc>
                <a:spcPct val="150000"/>
              </a:lnSpc>
              <a:spcBef>
                <a:spcPts val="0"/>
              </a:spcBef>
              <a:spcAft>
                <a:spcPts val="0"/>
              </a:spcAft>
              <a:buClr>
                <a:schemeClr val="dk2"/>
              </a:buClr>
              <a:buSzPts val="900"/>
              <a:buFont typeface="Avenir"/>
              <a:buChar char="-"/>
            </a:pPr>
            <a:r>
              <a:rPr lang="en" sz="900">
                <a:solidFill>
                  <a:schemeClr val="dk2"/>
                </a:solidFill>
                <a:latin typeface="Avenir"/>
                <a:ea typeface="Avenir"/>
                <a:cs typeface="Avenir"/>
                <a:sym typeface="Avenir"/>
              </a:rPr>
              <a:t>Security Intelligence Engineer @ Lookout</a:t>
            </a:r>
            <a:endParaRPr sz="900">
              <a:solidFill>
                <a:schemeClr val="dk2"/>
              </a:solidFill>
              <a:latin typeface="Avenir"/>
              <a:ea typeface="Avenir"/>
              <a:cs typeface="Avenir"/>
              <a:sym typeface="Avenir"/>
            </a:endParaRPr>
          </a:p>
          <a:p>
            <a:pPr indent="-285750" lvl="0" marL="457200" marR="0" rtl="0" algn="l">
              <a:lnSpc>
                <a:spcPct val="150000"/>
              </a:lnSpc>
              <a:spcBef>
                <a:spcPts val="0"/>
              </a:spcBef>
              <a:spcAft>
                <a:spcPts val="0"/>
              </a:spcAft>
              <a:buClr>
                <a:schemeClr val="dk2"/>
              </a:buClr>
              <a:buSzPts val="900"/>
              <a:buFont typeface="Avenir"/>
              <a:buChar char="-"/>
            </a:pPr>
            <a:r>
              <a:rPr lang="en" sz="900">
                <a:solidFill>
                  <a:schemeClr val="dk2"/>
                </a:solidFill>
                <a:latin typeface="Avenir"/>
                <a:ea typeface="Avenir"/>
                <a:cs typeface="Avenir"/>
                <a:sym typeface="Avenir"/>
              </a:rPr>
              <a:t>Formerly Application Security Engineer @ Shopify</a:t>
            </a:r>
            <a:endParaRPr sz="900">
              <a:solidFill>
                <a:schemeClr val="dk2"/>
              </a:solidFill>
              <a:latin typeface="Avenir"/>
              <a:ea typeface="Avenir"/>
              <a:cs typeface="Avenir"/>
              <a:sym typeface="Avenir"/>
            </a:endParaRPr>
          </a:p>
          <a:p>
            <a:pPr indent="-285750" lvl="0" marL="457200" marR="0" rtl="0" algn="l">
              <a:lnSpc>
                <a:spcPct val="150000"/>
              </a:lnSpc>
              <a:spcBef>
                <a:spcPts val="0"/>
              </a:spcBef>
              <a:spcAft>
                <a:spcPts val="0"/>
              </a:spcAft>
              <a:buClr>
                <a:schemeClr val="dk2"/>
              </a:buClr>
              <a:buSzPts val="900"/>
              <a:buFont typeface="Avenir"/>
              <a:buChar char="-"/>
            </a:pPr>
            <a:r>
              <a:rPr lang="en" sz="900">
                <a:solidFill>
                  <a:schemeClr val="dk2"/>
                </a:solidFill>
                <a:latin typeface="Avenir"/>
                <a:ea typeface="Avenir"/>
                <a:cs typeface="Avenir"/>
                <a:sym typeface="Avenir"/>
              </a:rPr>
              <a:t>MSc. Student in Information Security Engineering, SANS Tech</a:t>
            </a:r>
            <a:endParaRPr sz="900">
              <a:solidFill>
                <a:schemeClr val="dk2"/>
              </a:solidFill>
              <a:latin typeface="Avenir"/>
              <a:ea typeface="Avenir"/>
              <a:cs typeface="Avenir"/>
              <a:sym typeface="Avenir"/>
            </a:endParaRPr>
          </a:p>
        </p:txBody>
      </p:sp>
      <p:sp>
        <p:nvSpPr>
          <p:cNvPr id="373" name="Google Shape;373;p56"/>
          <p:cNvSpPr txBox="1"/>
          <p:nvPr/>
        </p:nvSpPr>
        <p:spPr>
          <a:xfrm flipH="1">
            <a:off x="4459607" y="2443163"/>
            <a:ext cx="1664700" cy="1731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900"/>
              <a:buFont typeface="Arial"/>
              <a:buNone/>
            </a:pPr>
            <a:r>
              <a:rPr b="1" lang="en" sz="900">
                <a:solidFill>
                  <a:schemeClr val="dk2"/>
                </a:solidFill>
                <a:latin typeface="Avenir"/>
                <a:ea typeface="Avenir"/>
                <a:cs typeface="Avenir"/>
                <a:sym typeface="Avenir"/>
              </a:rPr>
              <a:t>KRISTINA BALAAM</a:t>
            </a:r>
            <a:endParaRPr b="0" i="0" sz="500" u="none" cap="none" strike="noStrike">
              <a:solidFill>
                <a:srgbClr val="000000"/>
              </a:solidFill>
              <a:latin typeface="Arial"/>
              <a:ea typeface="Arial"/>
              <a:cs typeface="Arial"/>
              <a:sym typeface="Arial"/>
            </a:endParaRPr>
          </a:p>
        </p:txBody>
      </p:sp>
      <p:pic>
        <p:nvPicPr>
          <p:cNvPr id="374" name="Google Shape;374;p56"/>
          <p:cNvPicPr preferRelativeResize="0"/>
          <p:nvPr/>
        </p:nvPicPr>
        <p:blipFill rotWithShape="1">
          <a:blip r:embed="rId3">
            <a:alphaModFix/>
          </a:blip>
          <a:srcRect b="0" l="15303" r="9677" t="0"/>
          <a:stretch/>
        </p:blipFill>
        <p:spPr>
          <a:xfrm>
            <a:off x="0" y="0"/>
            <a:ext cx="3858600" cy="5143500"/>
          </a:xfrm>
          <a:prstGeom prst="rect">
            <a:avLst/>
          </a:prstGeom>
          <a:noFill/>
          <a:ln>
            <a:noFill/>
          </a:ln>
        </p:spPr>
      </p:pic>
      <p:pic>
        <p:nvPicPr>
          <p:cNvPr id="375" name="Google Shape;375;p56"/>
          <p:cNvPicPr preferRelativeResize="0"/>
          <p:nvPr/>
        </p:nvPicPr>
        <p:blipFill>
          <a:blip r:embed="rId4">
            <a:alphaModFix/>
          </a:blip>
          <a:stretch>
            <a:fillRect/>
          </a:stretch>
        </p:blipFill>
        <p:spPr>
          <a:xfrm>
            <a:off x="4459600" y="3516215"/>
            <a:ext cx="170445" cy="170449"/>
          </a:xfrm>
          <a:prstGeom prst="rect">
            <a:avLst/>
          </a:prstGeom>
          <a:noFill/>
          <a:ln>
            <a:noFill/>
          </a:ln>
        </p:spPr>
      </p:pic>
      <p:pic>
        <p:nvPicPr>
          <p:cNvPr id="376" name="Google Shape;376;p56"/>
          <p:cNvPicPr preferRelativeResize="0"/>
          <p:nvPr/>
        </p:nvPicPr>
        <p:blipFill>
          <a:blip r:embed="rId5">
            <a:alphaModFix/>
          </a:blip>
          <a:stretch>
            <a:fillRect/>
          </a:stretch>
        </p:blipFill>
        <p:spPr>
          <a:xfrm>
            <a:off x="5457613" y="3516224"/>
            <a:ext cx="170445" cy="170450"/>
          </a:xfrm>
          <a:prstGeom prst="rect">
            <a:avLst/>
          </a:prstGeom>
          <a:noFill/>
          <a:ln>
            <a:noFill/>
          </a:ln>
        </p:spPr>
      </p:pic>
      <p:sp>
        <p:nvSpPr>
          <p:cNvPr id="377" name="Google Shape;377;p56"/>
          <p:cNvSpPr txBox="1"/>
          <p:nvPr/>
        </p:nvSpPr>
        <p:spPr>
          <a:xfrm>
            <a:off x="4567539" y="3453838"/>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434343"/>
                </a:solidFill>
                <a:latin typeface="Avenir"/>
                <a:ea typeface="Avenir"/>
                <a:cs typeface="Avenir"/>
                <a:sym typeface="Avenir"/>
              </a:rPr>
              <a:t>@CHMODXX_</a:t>
            </a:r>
            <a:endParaRPr sz="900">
              <a:solidFill>
                <a:srgbClr val="434343"/>
              </a:solidFill>
              <a:latin typeface="Avenir"/>
              <a:ea typeface="Avenir"/>
              <a:cs typeface="Avenir"/>
              <a:sym typeface="Avenir"/>
            </a:endParaRPr>
          </a:p>
        </p:txBody>
      </p:sp>
      <p:sp>
        <p:nvSpPr>
          <p:cNvPr id="378" name="Google Shape;378;p56"/>
          <p:cNvSpPr txBox="1"/>
          <p:nvPr/>
        </p:nvSpPr>
        <p:spPr>
          <a:xfrm>
            <a:off x="5571694" y="3453850"/>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434343"/>
                </a:solidFill>
                <a:latin typeface="Avenir"/>
                <a:ea typeface="Avenir"/>
                <a:cs typeface="Avenir"/>
                <a:sym typeface="Avenir"/>
              </a:rPr>
              <a:t>@CHMODXX</a:t>
            </a:r>
            <a:endParaRPr sz="900">
              <a:solidFill>
                <a:srgbClr val="434343"/>
              </a:solidFill>
              <a:latin typeface="Avenir"/>
              <a:ea typeface="Avenir"/>
              <a:cs typeface="Avenir"/>
              <a:sym typeface="Avenir"/>
            </a:endParaRPr>
          </a:p>
        </p:txBody>
      </p:sp>
      <p:sp>
        <p:nvSpPr>
          <p:cNvPr id="379" name="Google Shape;379;p56"/>
          <p:cNvSpPr txBox="1"/>
          <p:nvPr/>
        </p:nvSpPr>
        <p:spPr>
          <a:xfrm>
            <a:off x="6303234" y="3453850"/>
            <a:ext cx="1231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434343"/>
                </a:solidFill>
                <a:latin typeface="Avenir"/>
                <a:ea typeface="Avenir"/>
                <a:cs typeface="Avenir"/>
                <a:sym typeface="Avenir"/>
              </a:rPr>
              <a:t>blog.chmodxx.net</a:t>
            </a:r>
            <a:endParaRPr sz="900">
              <a:solidFill>
                <a:srgbClr val="434343"/>
              </a:solidFill>
              <a:latin typeface="Avenir"/>
              <a:ea typeface="Avenir"/>
              <a:cs typeface="Avenir"/>
              <a:sym typeface="Aveni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pic>
        <p:nvPicPr>
          <p:cNvPr id="660" name="Google Shape;660;p74"/>
          <p:cNvPicPr preferRelativeResize="0"/>
          <p:nvPr/>
        </p:nvPicPr>
        <p:blipFill>
          <a:blip r:embed="rId3">
            <a:alphaModFix/>
          </a:blip>
          <a:stretch>
            <a:fillRect/>
          </a:stretch>
        </p:blipFill>
        <p:spPr>
          <a:xfrm>
            <a:off x="66350" y="4925915"/>
            <a:ext cx="170445" cy="170449"/>
          </a:xfrm>
          <a:prstGeom prst="rect">
            <a:avLst/>
          </a:prstGeom>
          <a:noFill/>
          <a:ln>
            <a:noFill/>
          </a:ln>
        </p:spPr>
      </p:pic>
      <p:pic>
        <p:nvPicPr>
          <p:cNvPr id="661" name="Google Shape;661;p74"/>
          <p:cNvPicPr preferRelativeResize="0"/>
          <p:nvPr/>
        </p:nvPicPr>
        <p:blipFill>
          <a:blip r:embed="rId4">
            <a:alphaModFix/>
          </a:blip>
          <a:stretch>
            <a:fillRect/>
          </a:stretch>
        </p:blipFill>
        <p:spPr>
          <a:xfrm>
            <a:off x="1064363" y="4925924"/>
            <a:ext cx="170445" cy="170450"/>
          </a:xfrm>
          <a:prstGeom prst="rect">
            <a:avLst/>
          </a:prstGeom>
          <a:noFill/>
          <a:ln>
            <a:noFill/>
          </a:ln>
        </p:spPr>
      </p:pic>
      <p:sp>
        <p:nvSpPr>
          <p:cNvPr id="662" name="Google Shape;662;p74"/>
          <p:cNvSpPr txBox="1"/>
          <p:nvPr/>
        </p:nvSpPr>
        <p:spPr>
          <a:xfrm>
            <a:off x="174289" y="4863538"/>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663" name="Google Shape;663;p74"/>
          <p:cNvSpPr txBox="1"/>
          <p:nvPr/>
        </p:nvSpPr>
        <p:spPr>
          <a:xfrm>
            <a:off x="1178444" y="4863550"/>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664" name="Google Shape;664;p74"/>
          <p:cNvSpPr txBox="1"/>
          <p:nvPr/>
        </p:nvSpPr>
        <p:spPr>
          <a:xfrm>
            <a:off x="1909984" y="4863550"/>
            <a:ext cx="1231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665" name="Google Shape;665;p74"/>
          <p:cNvSpPr txBox="1"/>
          <p:nvPr/>
        </p:nvSpPr>
        <p:spPr>
          <a:xfrm>
            <a:off x="3307025" y="740900"/>
            <a:ext cx="47346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latin typeface="Helvetica Neue"/>
                <a:ea typeface="Helvetica Neue"/>
                <a:cs typeface="Helvetica Neue"/>
                <a:sym typeface="Helvetica Neue"/>
              </a:rPr>
              <a:t>PERMISSIONS!</a:t>
            </a:r>
            <a:endParaRPr b="1" sz="4800">
              <a:latin typeface="Helvetica Neue"/>
              <a:ea typeface="Helvetica Neue"/>
              <a:cs typeface="Helvetica Neue"/>
              <a:sym typeface="Helvetica Neue"/>
            </a:endParaRPr>
          </a:p>
        </p:txBody>
      </p:sp>
      <p:sp>
        <p:nvSpPr>
          <p:cNvPr id="666" name="Google Shape;666;p74"/>
          <p:cNvSpPr txBox="1"/>
          <p:nvPr/>
        </p:nvSpPr>
        <p:spPr>
          <a:xfrm rot="-1634410">
            <a:off x="2313011" y="1500204"/>
            <a:ext cx="2596121" cy="8850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FF"/>
                </a:solidFill>
                <a:latin typeface="Helvetica Neue"/>
                <a:ea typeface="Helvetica Neue"/>
                <a:cs typeface="Helvetica Neue"/>
                <a:sym typeface="Helvetica Neue"/>
              </a:rPr>
              <a:t>BROADCAST RECEIVERS!</a:t>
            </a:r>
            <a:endParaRPr b="1" sz="3000">
              <a:solidFill>
                <a:srgbClr val="FF00FF"/>
              </a:solidFill>
              <a:latin typeface="Helvetica Neue"/>
              <a:ea typeface="Helvetica Neue"/>
              <a:cs typeface="Helvetica Neue"/>
              <a:sym typeface="Helvetica Neue"/>
            </a:endParaRPr>
          </a:p>
        </p:txBody>
      </p:sp>
      <p:sp>
        <p:nvSpPr>
          <p:cNvPr id="667" name="Google Shape;667;p74"/>
          <p:cNvSpPr txBox="1"/>
          <p:nvPr/>
        </p:nvSpPr>
        <p:spPr>
          <a:xfrm rot="2337653">
            <a:off x="4665459" y="1884203"/>
            <a:ext cx="1943734" cy="8850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9900FF"/>
                </a:solidFill>
                <a:latin typeface="Helvetica Neue"/>
                <a:ea typeface="Helvetica Neue"/>
                <a:cs typeface="Helvetica Neue"/>
                <a:sym typeface="Helvetica Neue"/>
              </a:rPr>
              <a:t>IPCS!</a:t>
            </a:r>
            <a:endParaRPr b="1" sz="4800">
              <a:solidFill>
                <a:srgbClr val="9900FF"/>
              </a:solidFill>
              <a:latin typeface="Helvetica Neue"/>
              <a:ea typeface="Helvetica Neue"/>
              <a:cs typeface="Helvetica Neue"/>
              <a:sym typeface="Helvetica Neue"/>
            </a:endParaRPr>
          </a:p>
        </p:txBody>
      </p:sp>
      <p:pic>
        <p:nvPicPr>
          <p:cNvPr id="668" name="Google Shape;668;p74"/>
          <p:cNvPicPr preferRelativeResize="0"/>
          <p:nvPr/>
        </p:nvPicPr>
        <p:blipFill>
          <a:blip r:embed="rId5">
            <a:alphaModFix/>
          </a:blip>
          <a:stretch>
            <a:fillRect/>
          </a:stretch>
        </p:blipFill>
        <p:spPr>
          <a:xfrm flipH="1" rot="2153352">
            <a:off x="-1917490" y="65567"/>
            <a:ext cx="4032106" cy="37355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pic>
        <p:nvPicPr>
          <p:cNvPr id="673" name="Google Shape;673;p75"/>
          <p:cNvPicPr preferRelativeResize="0"/>
          <p:nvPr/>
        </p:nvPicPr>
        <p:blipFill>
          <a:blip r:embed="rId3">
            <a:alphaModFix/>
          </a:blip>
          <a:stretch>
            <a:fillRect/>
          </a:stretch>
        </p:blipFill>
        <p:spPr>
          <a:xfrm>
            <a:off x="66350" y="4925915"/>
            <a:ext cx="170445" cy="170449"/>
          </a:xfrm>
          <a:prstGeom prst="rect">
            <a:avLst/>
          </a:prstGeom>
          <a:noFill/>
          <a:ln>
            <a:noFill/>
          </a:ln>
        </p:spPr>
      </p:pic>
      <p:pic>
        <p:nvPicPr>
          <p:cNvPr id="674" name="Google Shape;674;p75"/>
          <p:cNvPicPr preferRelativeResize="0"/>
          <p:nvPr/>
        </p:nvPicPr>
        <p:blipFill>
          <a:blip r:embed="rId4">
            <a:alphaModFix/>
          </a:blip>
          <a:stretch>
            <a:fillRect/>
          </a:stretch>
        </p:blipFill>
        <p:spPr>
          <a:xfrm>
            <a:off x="1064363" y="4925924"/>
            <a:ext cx="170445" cy="170450"/>
          </a:xfrm>
          <a:prstGeom prst="rect">
            <a:avLst/>
          </a:prstGeom>
          <a:noFill/>
          <a:ln>
            <a:noFill/>
          </a:ln>
        </p:spPr>
      </p:pic>
      <p:sp>
        <p:nvSpPr>
          <p:cNvPr id="675" name="Google Shape;675;p75"/>
          <p:cNvSpPr txBox="1"/>
          <p:nvPr/>
        </p:nvSpPr>
        <p:spPr>
          <a:xfrm>
            <a:off x="174289" y="4863538"/>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676" name="Google Shape;676;p75"/>
          <p:cNvSpPr txBox="1"/>
          <p:nvPr/>
        </p:nvSpPr>
        <p:spPr>
          <a:xfrm>
            <a:off x="1178444" y="4863550"/>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677" name="Google Shape;677;p75"/>
          <p:cNvSpPr txBox="1"/>
          <p:nvPr/>
        </p:nvSpPr>
        <p:spPr>
          <a:xfrm>
            <a:off x="1909984" y="4863550"/>
            <a:ext cx="1231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678" name="Google Shape;678;p75"/>
          <p:cNvSpPr txBox="1"/>
          <p:nvPr/>
        </p:nvSpPr>
        <p:spPr>
          <a:xfrm>
            <a:off x="3307025" y="740900"/>
            <a:ext cx="47346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latin typeface="Helvetica Neue"/>
                <a:ea typeface="Helvetica Neue"/>
                <a:cs typeface="Helvetica Neue"/>
                <a:sym typeface="Helvetica Neue"/>
              </a:rPr>
              <a:t>PERMISSIONS!</a:t>
            </a:r>
            <a:endParaRPr b="1" sz="4800">
              <a:latin typeface="Helvetica Neue"/>
              <a:ea typeface="Helvetica Neue"/>
              <a:cs typeface="Helvetica Neue"/>
              <a:sym typeface="Helvetica Neue"/>
            </a:endParaRPr>
          </a:p>
        </p:txBody>
      </p:sp>
      <p:sp>
        <p:nvSpPr>
          <p:cNvPr id="679" name="Google Shape;679;p75"/>
          <p:cNvSpPr txBox="1"/>
          <p:nvPr/>
        </p:nvSpPr>
        <p:spPr>
          <a:xfrm rot="-1634410">
            <a:off x="2313011" y="1500204"/>
            <a:ext cx="2596121" cy="8850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FF"/>
                </a:solidFill>
                <a:latin typeface="Helvetica Neue"/>
                <a:ea typeface="Helvetica Neue"/>
                <a:cs typeface="Helvetica Neue"/>
                <a:sym typeface="Helvetica Neue"/>
              </a:rPr>
              <a:t>BROADCAST RECEIVERS!</a:t>
            </a:r>
            <a:endParaRPr b="1" sz="3000">
              <a:solidFill>
                <a:srgbClr val="FF00FF"/>
              </a:solidFill>
              <a:latin typeface="Helvetica Neue"/>
              <a:ea typeface="Helvetica Neue"/>
              <a:cs typeface="Helvetica Neue"/>
              <a:sym typeface="Helvetica Neue"/>
            </a:endParaRPr>
          </a:p>
        </p:txBody>
      </p:sp>
      <p:sp>
        <p:nvSpPr>
          <p:cNvPr id="680" name="Google Shape;680;p75"/>
          <p:cNvSpPr txBox="1"/>
          <p:nvPr/>
        </p:nvSpPr>
        <p:spPr>
          <a:xfrm rot="2337653">
            <a:off x="4665459" y="1884203"/>
            <a:ext cx="1943734" cy="8850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9900FF"/>
                </a:solidFill>
                <a:latin typeface="Helvetica Neue"/>
                <a:ea typeface="Helvetica Neue"/>
                <a:cs typeface="Helvetica Neue"/>
                <a:sym typeface="Helvetica Neue"/>
              </a:rPr>
              <a:t>IPCS!</a:t>
            </a:r>
            <a:endParaRPr b="1" sz="4800">
              <a:solidFill>
                <a:srgbClr val="9900FF"/>
              </a:solidFill>
              <a:latin typeface="Helvetica Neue"/>
              <a:ea typeface="Helvetica Neue"/>
              <a:cs typeface="Helvetica Neue"/>
              <a:sym typeface="Helvetica Neue"/>
            </a:endParaRPr>
          </a:p>
        </p:txBody>
      </p:sp>
      <p:sp>
        <p:nvSpPr>
          <p:cNvPr id="681" name="Google Shape;681;p75"/>
          <p:cNvSpPr txBox="1"/>
          <p:nvPr/>
        </p:nvSpPr>
        <p:spPr>
          <a:xfrm rot="-946283">
            <a:off x="3912423" y="1436635"/>
            <a:ext cx="4219654" cy="88503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00FF00"/>
                </a:solidFill>
                <a:latin typeface="Helvetica Neue"/>
                <a:ea typeface="Helvetica Neue"/>
                <a:cs typeface="Helvetica Neue"/>
                <a:sym typeface="Helvetica Neue"/>
              </a:rPr>
              <a:t>STORAGE!</a:t>
            </a:r>
            <a:endParaRPr b="1" sz="6000">
              <a:solidFill>
                <a:srgbClr val="00FF00"/>
              </a:solidFill>
              <a:latin typeface="Helvetica Neue"/>
              <a:ea typeface="Helvetica Neue"/>
              <a:cs typeface="Helvetica Neue"/>
              <a:sym typeface="Helvetica Neue"/>
            </a:endParaRPr>
          </a:p>
        </p:txBody>
      </p:sp>
      <p:pic>
        <p:nvPicPr>
          <p:cNvPr id="682" name="Google Shape;682;p75"/>
          <p:cNvPicPr preferRelativeResize="0"/>
          <p:nvPr/>
        </p:nvPicPr>
        <p:blipFill>
          <a:blip r:embed="rId5">
            <a:alphaModFix/>
          </a:blip>
          <a:stretch>
            <a:fillRect/>
          </a:stretch>
        </p:blipFill>
        <p:spPr>
          <a:xfrm flipH="1" rot="2153352">
            <a:off x="-1917490" y="65567"/>
            <a:ext cx="4032106" cy="373551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pic>
        <p:nvPicPr>
          <p:cNvPr id="687" name="Google Shape;687;p76"/>
          <p:cNvPicPr preferRelativeResize="0"/>
          <p:nvPr/>
        </p:nvPicPr>
        <p:blipFill>
          <a:blip r:embed="rId3">
            <a:alphaModFix/>
          </a:blip>
          <a:stretch>
            <a:fillRect/>
          </a:stretch>
        </p:blipFill>
        <p:spPr>
          <a:xfrm>
            <a:off x="66350" y="4925915"/>
            <a:ext cx="170445" cy="170449"/>
          </a:xfrm>
          <a:prstGeom prst="rect">
            <a:avLst/>
          </a:prstGeom>
          <a:noFill/>
          <a:ln>
            <a:noFill/>
          </a:ln>
        </p:spPr>
      </p:pic>
      <p:pic>
        <p:nvPicPr>
          <p:cNvPr id="688" name="Google Shape;688;p76"/>
          <p:cNvPicPr preferRelativeResize="0"/>
          <p:nvPr/>
        </p:nvPicPr>
        <p:blipFill>
          <a:blip r:embed="rId4">
            <a:alphaModFix/>
          </a:blip>
          <a:stretch>
            <a:fillRect/>
          </a:stretch>
        </p:blipFill>
        <p:spPr>
          <a:xfrm>
            <a:off x="1064363" y="4925924"/>
            <a:ext cx="170445" cy="170450"/>
          </a:xfrm>
          <a:prstGeom prst="rect">
            <a:avLst/>
          </a:prstGeom>
          <a:noFill/>
          <a:ln>
            <a:noFill/>
          </a:ln>
        </p:spPr>
      </p:pic>
      <p:sp>
        <p:nvSpPr>
          <p:cNvPr id="689" name="Google Shape;689;p76"/>
          <p:cNvSpPr txBox="1"/>
          <p:nvPr/>
        </p:nvSpPr>
        <p:spPr>
          <a:xfrm>
            <a:off x="174289" y="4863538"/>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690" name="Google Shape;690;p76"/>
          <p:cNvSpPr txBox="1"/>
          <p:nvPr/>
        </p:nvSpPr>
        <p:spPr>
          <a:xfrm>
            <a:off x="1178444" y="4863550"/>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691" name="Google Shape;691;p76"/>
          <p:cNvSpPr txBox="1"/>
          <p:nvPr/>
        </p:nvSpPr>
        <p:spPr>
          <a:xfrm>
            <a:off x="1909984" y="4863550"/>
            <a:ext cx="1231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692" name="Google Shape;692;p76"/>
          <p:cNvSpPr txBox="1"/>
          <p:nvPr/>
        </p:nvSpPr>
        <p:spPr>
          <a:xfrm>
            <a:off x="3307025" y="740900"/>
            <a:ext cx="47346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latin typeface="Helvetica Neue"/>
                <a:ea typeface="Helvetica Neue"/>
                <a:cs typeface="Helvetica Neue"/>
                <a:sym typeface="Helvetica Neue"/>
              </a:rPr>
              <a:t>PERMISSIONS!</a:t>
            </a:r>
            <a:endParaRPr b="1" sz="4800">
              <a:latin typeface="Helvetica Neue"/>
              <a:ea typeface="Helvetica Neue"/>
              <a:cs typeface="Helvetica Neue"/>
              <a:sym typeface="Helvetica Neue"/>
            </a:endParaRPr>
          </a:p>
        </p:txBody>
      </p:sp>
      <p:sp>
        <p:nvSpPr>
          <p:cNvPr id="693" name="Google Shape;693;p76"/>
          <p:cNvSpPr txBox="1"/>
          <p:nvPr/>
        </p:nvSpPr>
        <p:spPr>
          <a:xfrm rot="-1634410">
            <a:off x="2313011" y="1500204"/>
            <a:ext cx="2596121" cy="8850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FF"/>
                </a:solidFill>
                <a:latin typeface="Helvetica Neue"/>
                <a:ea typeface="Helvetica Neue"/>
                <a:cs typeface="Helvetica Neue"/>
                <a:sym typeface="Helvetica Neue"/>
              </a:rPr>
              <a:t>BROADCAST RECEIVERS!</a:t>
            </a:r>
            <a:endParaRPr b="1" sz="3000">
              <a:solidFill>
                <a:srgbClr val="FF00FF"/>
              </a:solidFill>
              <a:latin typeface="Helvetica Neue"/>
              <a:ea typeface="Helvetica Neue"/>
              <a:cs typeface="Helvetica Neue"/>
              <a:sym typeface="Helvetica Neue"/>
            </a:endParaRPr>
          </a:p>
        </p:txBody>
      </p:sp>
      <p:sp>
        <p:nvSpPr>
          <p:cNvPr id="694" name="Google Shape;694;p76"/>
          <p:cNvSpPr txBox="1"/>
          <p:nvPr/>
        </p:nvSpPr>
        <p:spPr>
          <a:xfrm rot="2337653">
            <a:off x="4665459" y="1884203"/>
            <a:ext cx="1943734" cy="8850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9900FF"/>
                </a:solidFill>
                <a:latin typeface="Helvetica Neue"/>
                <a:ea typeface="Helvetica Neue"/>
                <a:cs typeface="Helvetica Neue"/>
                <a:sym typeface="Helvetica Neue"/>
              </a:rPr>
              <a:t>IPCS!</a:t>
            </a:r>
            <a:endParaRPr b="1" sz="4800">
              <a:solidFill>
                <a:srgbClr val="9900FF"/>
              </a:solidFill>
              <a:latin typeface="Helvetica Neue"/>
              <a:ea typeface="Helvetica Neue"/>
              <a:cs typeface="Helvetica Neue"/>
              <a:sym typeface="Helvetica Neue"/>
            </a:endParaRPr>
          </a:p>
        </p:txBody>
      </p:sp>
      <p:sp>
        <p:nvSpPr>
          <p:cNvPr id="695" name="Google Shape;695;p76"/>
          <p:cNvSpPr txBox="1"/>
          <p:nvPr/>
        </p:nvSpPr>
        <p:spPr>
          <a:xfrm rot="-946283">
            <a:off x="3912423" y="1436635"/>
            <a:ext cx="4219654" cy="88503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00FF00"/>
                </a:solidFill>
                <a:latin typeface="Helvetica Neue"/>
                <a:ea typeface="Helvetica Neue"/>
                <a:cs typeface="Helvetica Neue"/>
                <a:sym typeface="Helvetica Neue"/>
              </a:rPr>
              <a:t>STORAGE!</a:t>
            </a:r>
            <a:endParaRPr b="1" sz="6000">
              <a:solidFill>
                <a:srgbClr val="00FF00"/>
              </a:solidFill>
              <a:latin typeface="Helvetica Neue"/>
              <a:ea typeface="Helvetica Neue"/>
              <a:cs typeface="Helvetica Neue"/>
              <a:sym typeface="Helvetica Neue"/>
            </a:endParaRPr>
          </a:p>
        </p:txBody>
      </p:sp>
      <p:sp>
        <p:nvSpPr>
          <p:cNvPr id="696" name="Google Shape;696;p76"/>
          <p:cNvSpPr txBox="1"/>
          <p:nvPr/>
        </p:nvSpPr>
        <p:spPr>
          <a:xfrm>
            <a:off x="3089550" y="2396925"/>
            <a:ext cx="31722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00FFFF"/>
                </a:solidFill>
                <a:latin typeface="Helvetica Neue"/>
                <a:ea typeface="Helvetica Neue"/>
                <a:cs typeface="Helvetica Neue"/>
                <a:sym typeface="Helvetica Neue"/>
              </a:rPr>
              <a:t>INTENTS!</a:t>
            </a:r>
            <a:endParaRPr b="1" sz="4800">
              <a:solidFill>
                <a:srgbClr val="00FFFF"/>
              </a:solidFill>
              <a:latin typeface="Helvetica Neue"/>
              <a:ea typeface="Helvetica Neue"/>
              <a:cs typeface="Helvetica Neue"/>
              <a:sym typeface="Helvetica Neue"/>
            </a:endParaRPr>
          </a:p>
        </p:txBody>
      </p:sp>
      <p:pic>
        <p:nvPicPr>
          <p:cNvPr id="697" name="Google Shape;697;p76"/>
          <p:cNvPicPr preferRelativeResize="0"/>
          <p:nvPr/>
        </p:nvPicPr>
        <p:blipFill>
          <a:blip r:embed="rId5">
            <a:alphaModFix/>
          </a:blip>
          <a:stretch>
            <a:fillRect/>
          </a:stretch>
        </p:blipFill>
        <p:spPr>
          <a:xfrm flipH="1" rot="2153352">
            <a:off x="-1917490" y="65567"/>
            <a:ext cx="4032106" cy="373551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pic>
        <p:nvPicPr>
          <p:cNvPr id="702" name="Google Shape;702;p77"/>
          <p:cNvPicPr preferRelativeResize="0"/>
          <p:nvPr/>
        </p:nvPicPr>
        <p:blipFill>
          <a:blip r:embed="rId3">
            <a:alphaModFix/>
          </a:blip>
          <a:stretch>
            <a:fillRect/>
          </a:stretch>
        </p:blipFill>
        <p:spPr>
          <a:xfrm>
            <a:off x="66350" y="4925915"/>
            <a:ext cx="170445" cy="170449"/>
          </a:xfrm>
          <a:prstGeom prst="rect">
            <a:avLst/>
          </a:prstGeom>
          <a:noFill/>
          <a:ln>
            <a:noFill/>
          </a:ln>
        </p:spPr>
      </p:pic>
      <p:pic>
        <p:nvPicPr>
          <p:cNvPr id="703" name="Google Shape;703;p77"/>
          <p:cNvPicPr preferRelativeResize="0"/>
          <p:nvPr/>
        </p:nvPicPr>
        <p:blipFill>
          <a:blip r:embed="rId4">
            <a:alphaModFix/>
          </a:blip>
          <a:stretch>
            <a:fillRect/>
          </a:stretch>
        </p:blipFill>
        <p:spPr>
          <a:xfrm>
            <a:off x="1064363" y="4925924"/>
            <a:ext cx="170445" cy="170450"/>
          </a:xfrm>
          <a:prstGeom prst="rect">
            <a:avLst/>
          </a:prstGeom>
          <a:noFill/>
          <a:ln>
            <a:noFill/>
          </a:ln>
        </p:spPr>
      </p:pic>
      <p:sp>
        <p:nvSpPr>
          <p:cNvPr id="704" name="Google Shape;704;p77"/>
          <p:cNvSpPr txBox="1"/>
          <p:nvPr/>
        </p:nvSpPr>
        <p:spPr>
          <a:xfrm>
            <a:off x="174289" y="4863538"/>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705" name="Google Shape;705;p77"/>
          <p:cNvSpPr txBox="1"/>
          <p:nvPr/>
        </p:nvSpPr>
        <p:spPr>
          <a:xfrm>
            <a:off x="1178444" y="4863550"/>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706" name="Google Shape;706;p77"/>
          <p:cNvSpPr txBox="1"/>
          <p:nvPr/>
        </p:nvSpPr>
        <p:spPr>
          <a:xfrm>
            <a:off x="1909984" y="4863550"/>
            <a:ext cx="1231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707" name="Google Shape;707;p77"/>
          <p:cNvSpPr txBox="1"/>
          <p:nvPr/>
        </p:nvSpPr>
        <p:spPr>
          <a:xfrm>
            <a:off x="3307025" y="740900"/>
            <a:ext cx="47346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latin typeface="Helvetica Neue"/>
                <a:ea typeface="Helvetica Neue"/>
                <a:cs typeface="Helvetica Neue"/>
                <a:sym typeface="Helvetica Neue"/>
              </a:rPr>
              <a:t>PERMISSIONS!</a:t>
            </a:r>
            <a:endParaRPr b="1" sz="4800">
              <a:latin typeface="Helvetica Neue"/>
              <a:ea typeface="Helvetica Neue"/>
              <a:cs typeface="Helvetica Neue"/>
              <a:sym typeface="Helvetica Neue"/>
            </a:endParaRPr>
          </a:p>
        </p:txBody>
      </p:sp>
      <p:sp>
        <p:nvSpPr>
          <p:cNvPr id="708" name="Google Shape;708;p77"/>
          <p:cNvSpPr txBox="1"/>
          <p:nvPr/>
        </p:nvSpPr>
        <p:spPr>
          <a:xfrm rot="-1634410">
            <a:off x="2313011" y="1500204"/>
            <a:ext cx="2596121" cy="8850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FF"/>
                </a:solidFill>
                <a:latin typeface="Helvetica Neue"/>
                <a:ea typeface="Helvetica Neue"/>
                <a:cs typeface="Helvetica Neue"/>
                <a:sym typeface="Helvetica Neue"/>
              </a:rPr>
              <a:t>BROADCAST RECEIVERS!</a:t>
            </a:r>
            <a:endParaRPr b="1" sz="3000">
              <a:solidFill>
                <a:srgbClr val="FF00FF"/>
              </a:solidFill>
              <a:latin typeface="Helvetica Neue"/>
              <a:ea typeface="Helvetica Neue"/>
              <a:cs typeface="Helvetica Neue"/>
              <a:sym typeface="Helvetica Neue"/>
            </a:endParaRPr>
          </a:p>
        </p:txBody>
      </p:sp>
      <p:sp>
        <p:nvSpPr>
          <p:cNvPr id="709" name="Google Shape;709;p77"/>
          <p:cNvSpPr txBox="1"/>
          <p:nvPr/>
        </p:nvSpPr>
        <p:spPr>
          <a:xfrm rot="2337653">
            <a:off x="4665459" y="1884203"/>
            <a:ext cx="1943734" cy="8850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9900FF"/>
                </a:solidFill>
                <a:latin typeface="Helvetica Neue"/>
                <a:ea typeface="Helvetica Neue"/>
                <a:cs typeface="Helvetica Neue"/>
                <a:sym typeface="Helvetica Neue"/>
              </a:rPr>
              <a:t>IPCS!</a:t>
            </a:r>
            <a:endParaRPr b="1" sz="4800">
              <a:solidFill>
                <a:srgbClr val="9900FF"/>
              </a:solidFill>
              <a:latin typeface="Helvetica Neue"/>
              <a:ea typeface="Helvetica Neue"/>
              <a:cs typeface="Helvetica Neue"/>
              <a:sym typeface="Helvetica Neue"/>
            </a:endParaRPr>
          </a:p>
        </p:txBody>
      </p:sp>
      <p:sp>
        <p:nvSpPr>
          <p:cNvPr id="710" name="Google Shape;710;p77"/>
          <p:cNvSpPr txBox="1"/>
          <p:nvPr/>
        </p:nvSpPr>
        <p:spPr>
          <a:xfrm rot="-946283">
            <a:off x="3912423" y="1436635"/>
            <a:ext cx="4219654" cy="88503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00FF00"/>
                </a:solidFill>
                <a:latin typeface="Helvetica Neue"/>
                <a:ea typeface="Helvetica Neue"/>
                <a:cs typeface="Helvetica Neue"/>
                <a:sym typeface="Helvetica Neue"/>
              </a:rPr>
              <a:t>STORAGE!</a:t>
            </a:r>
            <a:endParaRPr b="1" sz="6000">
              <a:solidFill>
                <a:srgbClr val="00FF00"/>
              </a:solidFill>
              <a:latin typeface="Helvetica Neue"/>
              <a:ea typeface="Helvetica Neue"/>
              <a:cs typeface="Helvetica Neue"/>
              <a:sym typeface="Helvetica Neue"/>
            </a:endParaRPr>
          </a:p>
        </p:txBody>
      </p:sp>
      <p:sp>
        <p:nvSpPr>
          <p:cNvPr id="711" name="Google Shape;711;p77"/>
          <p:cNvSpPr txBox="1"/>
          <p:nvPr/>
        </p:nvSpPr>
        <p:spPr>
          <a:xfrm>
            <a:off x="3089550" y="2396925"/>
            <a:ext cx="31722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00FFFF"/>
                </a:solidFill>
                <a:latin typeface="Helvetica Neue"/>
                <a:ea typeface="Helvetica Neue"/>
                <a:cs typeface="Helvetica Neue"/>
                <a:sym typeface="Helvetica Neue"/>
              </a:rPr>
              <a:t>INTENTS!</a:t>
            </a:r>
            <a:endParaRPr b="1" sz="4800">
              <a:solidFill>
                <a:srgbClr val="00FFFF"/>
              </a:solidFill>
              <a:latin typeface="Helvetica Neue"/>
              <a:ea typeface="Helvetica Neue"/>
              <a:cs typeface="Helvetica Neue"/>
              <a:sym typeface="Helvetica Neue"/>
            </a:endParaRPr>
          </a:p>
        </p:txBody>
      </p:sp>
      <p:sp>
        <p:nvSpPr>
          <p:cNvPr id="712" name="Google Shape;712;p77"/>
          <p:cNvSpPr txBox="1"/>
          <p:nvPr/>
        </p:nvSpPr>
        <p:spPr>
          <a:xfrm rot="1500161">
            <a:off x="2620333" y="2177620"/>
            <a:ext cx="5629337" cy="8851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400">
                <a:latin typeface="Helvetica Neue"/>
                <a:ea typeface="Helvetica Neue"/>
                <a:cs typeface="Helvetica Neue"/>
                <a:sym typeface="Helvetica Neue"/>
              </a:rPr>
              <a:t>WEBVIEWS</a:t>
            </a:r>
            <a:r>
              <a:rPr b="1" lang="en" sz="6400">
                <a:latin typeface="Helvetica Neue"/>
                <a:ea typeface="Helvetica Neue"/>
                <a:cs typeface="Helvetica Neue"/>
                <a:sym typeface="Helvetica Neue"/>
              </a:rPr>
              <a:t>!</a:t>
            </a:r>
            <a:endParaRPr b="1" sz="6400">
              <a:latin typeface="Helvetica Neue"/>
              <a:ea typeface="Helvetica Neue"/>
              <a:cs typeface="Helvetica Neue"/>
              <a:sym typeface="Helvetica Neue"/>
            </a:endParaRPr>
          </a:p>
        </p:txBody>
      </p:sp>
      <p:pic>
        <p:nvPicPr>
          <p:cNvPr id="713" name="Google Shape;713;p77"/>
          <p:cNvPicPr preferRelativeResize="0"/>
          <p:nvPr/>
        </p:nvPicPr>
        <p:blipFill>
          <a:blip r:embed="rId5">
            <a:alphaModFix/>
          </a:blip>
          <a:stretch>
            <a:fillRect/>
          </a:stretch>
        </p:blipFill>
        <p:spPr>
          <a:xfrm flipH="1" rot="2153352">
            <a:off x="-1917490" y="65567"/>
            <a:ext cx="4032106" cy="37355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pic>
        <p:nvPicPr>
          <p:cNvPr id="718" name="Google Shape;718;p78"/>
          <p:cNvPicPr preferRelativeResize="0"/>
          <p:nvPr/>
        </p:nvPicPr>
        <p:blipFill>
          <a:blip r:embed="rId3">
            <a:alphaModFix/>
          </a:blip>
          <a:stretch>
            <a:fillRect/>
          </a:stretch>
        </p:blipFill>
        <p:spPr>
          <a:xfrm>
            <a:off x="66350" y="4925915"/>
            <a:ext cx="170445" cy="170449"/>
          </a:xfrm>
          <a:prstGeom prst="rect">
            <a:avLst/>
          </a:prstGeom>
          <a:noFill/>
          <a:ln>
            <a:noFill/>
          </a:ln>
        </p:spPr>
      </p:pic>
      <p:pic>
        <p:nvPicPr>
          <p:cNvPr id="719" name="Google Shape;719;p78"/>
          <p:cNvPicPr preferRelativeResize="0"/>
          <p:nvPr/>
        </p:nvPicPr>
        <p:blipFill>
          <a:blip r:embed="rId4">
            <a:alphaModFix/>
          </a:blip>
          <a:stretch>
            <a:fillRect/>
          </a:stretch>
        </p:blipFill>
        <p:spPr>
          <a:xfrm>
            <a:off x="1064363" y="4925924"/>
            <a:ext cx="170445" cy="170450"/>
          </a:xfrm>
          <a:prstGeom prst="rect">
            <a:avLst/>
          </a:prstGeom>
          <a:noFill/>
          <a:ln>
            <a:noFill/>
          </a:ln>
        </p:spPr>
      </p:pic>
      <p:sp>
        <p:nvSpPr>
          <p:cNvPr id="720" name="Google Shape;720;p78"/>
          <p:cNvSpPr txBox="1"/>
          <p:nvPr/>
        </p:nvSpPr>
        <p:spPr>
          <a:xfrm>
            <a:off x="174289" y="4863538"/>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721" name="Google Shape;721;p78"/>
          <p:cNvSpPr txBox="1"/>
          <p:nvPr/>
        </p:nvSpPr>
        <p:spPr>
          <a:xfrm>
            <a:off x="1178444" y="4863550"/>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722" name="Google Shape;722;p78"/>
          <p:cNvSpPr txBox="1"/>
          <p:nvPr/>
        </p:nvSpPr>
        <p:spPr>
          <a:xfrm>
            <a:off x="1909984" y="4863550"/>
            <a:ext cx="1231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723" name="Google Shape;723;p78"/>
          <p:cNvSpPr txBox="1"/>
          <p:nvPr/>
        </p:nvSpPr>
        <p:spPr>
          <a:xfrm>
            <a:off x="3307025" y="740900"/>
            <a:ext cx="47346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latin typeface="Helvetica Neue"/>
                <a:ea typeface="Helvetica Neue"/>
                <a:cs typeface="Helvetica Neue"/>
                <a:sym typeface="Helvetica Neue"/>
              </a:rPr>
              <a:t>PERMISSIONS!</a:t>
            </a:r>
            <a:endParaRPr b="1" sz="4800">
              <a:latin typeface="Helvetica Neue"/>
              <a:ea typeface="Helvetica Neue"/>
              <a:cs typeface="Helvetica Neue"/>
              <a:sym typeface="Helvetica Neue"/>
            </a:endParaRPr>
          </a:p>
        </p:txBody>
      </p:sp>
      <p:sp>
        <p:nvSpPr>
          <p:cNvPr id="724" name="Google Shape;724;p78"/>
          <p:cNvSpPr txBox="1"/>
          <p:nvPr/>
        </p:nvSpPr>
        <p:spPr>
          <a:xfrm rot="-1634410">
            <a:off x="2313011" y="1500204"/>
            <a:ext cx="2596121" cy="8850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FF"/>
                </a:solidFill>
                <a:latin typeface="Helvetica Neue"/>
                <a:ea typeface="Helvetica Neue"/>
                <a:cs typeface="Helvetica Neue"/>
                <a:sym typeface="Helvetica Neue"/>
              </a:rPr>
              <a:t>BROADCAST RECEIVERS!</a:t>
            </a:r>
            <a:endParaRPr b="1" sz="3000">
              <a:solidFill>
                <a:srgbClr val="FF00FF"/>
              </a:solidFill>
              <a:latin typeface="Helvetica Neue"/>
              <a:ea typeface="Helvetica Neue"/>
              <a:cs typeface="Helvetica Neue"/>
              <a:sym typeface="Helvetica Neue"/>
            </a:endParaRPr>
          </a:p>
        </p:txBody>
      </p:sp>
      <p:sp>
        <p:nvSpPr>
          <p:cNvPr id="725" name="Google Shape;725;p78"/>
          <p:cNvSpPr txBox="1"/>
          <p:nvPr/>
        </p:nvSpPr>
        <p:spPr>
          <a:xfrm rot="2337653">
            <a:off x="4665459" y="1884203"/>
            <a:ext cx="1943734" cy="8850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9900FF"/>
                </a:solidFill>
                <a:latin typeface="Helvetica Neue"/>
                <a:ea typeface="Helvetica Neue"/>
                <a:cs typeface="Helvetica Neue"/>
                <a:sym typeface="Helvetica Neue"/>
              </a:rPr>
              <a:t>IPCS!</a:t>
            </a:r>
            <a:endParaRPr b="1" sz="4800">
              <a:solidFill>
                <a:srgbClr val="9900FF"/>
              </a:solidFill>
              <a:latin typeface="Helvetica Neue"/>
              <a:ea typeface="Helvetica Neue"/>
              <a:cs typeface="Helvetica Neue"/>
              <a:sym typeface="Helvetica Neue"/>
            </a:endParaRPr>
          </a:p>
        </p:txBody>
      </p:sp>
      <p:sp>
        <p:nvSpPr>
          <p:cNvPr id="726" name="Google Shape;726;p78"/>
          <p:cNvSpPr txBox="1"/>
          <p:nvPr/>
        </p:nvSpPr>
        <p:spPr>
          <a:xfrm rot="-946283">
            <a:off x="3912423" y="1436635"/>
            <a:ext cx="4219654" cy="88503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00FF00"/>
                </a:solidFill>
                <a:latin typeface="Helvetica Neue"/>
                <a:ea typeface="Helvetica Neue"/>
                <a:cs typeface="Helvetica Neue"/>
                <a:sym typeface="Helvetica Neue"/>
              </a:rPr>
              <a:t>STORAGE!</a:t>
            </a:r>
            <a:endParaRPr b="1" sz="6000">
              <a:solidFill>
                <a:srgbClr val="00FF00"/>
              </a:solidFill>
              <a:latin typeface="Helvetica Neue"/>
              <a:ea typeface="Helvetica Neue"/>
              <a:cs typeface="Helvetica Neue"/>
              <a:sym typeface="Helvetica Neue"/>
            </a:endParaRPr>
          </a:p>
        </p:txBody>
      </p:sp>
      <p:sp>
        <p:nvSpPr>
          <p:cNvPr id="727" name="Google Shape;727;p78"/>
          <p:cNvSpPr txBox="1"/>
          <p:nvPr/>
        </p:nvSpPr>
        <p:spPr>
          <a:xfrm>
            <a:off x="3089550" y="2396925"/>
            <a:ext cx="31722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00FFFF"/>
                </a:solidFill>
                <a:latin typeface="Helvetica Neue"/>
                <a:ea typeface="Helvetica Neue"/>
                <a:cs typeface="Helvetica Neue"/>
                <a:sym typeface="Helvetica Neue"/>
              </a:rPr>
              <a:t>INTENTS!</a:t>
            </a:r>
            <a:endParaRPr b="1" sz="4800">
              <a:solidFill>
                <a:srgbClr val="00FFFF"/>
              </a:solidFill>
              <a:latin typeface="Helvetica Neue"/>
              <a:ea typeface="Helvetica Neue"/>
              <a:cs typeface="Helvetica Neue"/>
              <a:sym typeface="Helvetica Neue"/>
            </a:endParaRPr>
          </a:p>
        </p:txBody>
      </p:sp>
      <p:sp>
        <p:nvSpPr>
          <p:cNvPr id="728" name="Google Shape;728;p78"/>
          <p:cNvSpPr txBox="1"/>
          <p:nvPr/>
        </p:nvSpPr>
        <p:spPr>
          <a:xfrm rot="1500161">
            <a:off x="2620333" y="2177620"/>
            <a:ext cx="5629337" cy="8851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400">
                <a:latin typeface="Helvetica Neue"/>
                <a:ea typeface="Helvetica Neue"/>
                <a:cs typeface="Helvetica Neue"/>
                <a:sym typeface="Helvetica Neue"/>
              </a:rPr>
              <a:t>WEBVIEWS!</a:t>
            </a:r>
            <a:endParaRPr b="1" sz="6400">
              <a:latin typeface="Helvetica Neue"/>
              <a:ea typeface="Helvetica Neue"/>
              <a:cs typeface="Helvetica Neue"/>
              <a:sym typeface="Helvetica Neue"/>
            </a:endParaRPr>
          </a:p>
        </p:txBody>
      </p:sp>
      <p:sp>
        <p:nvSpPr>
          <p:cNvPr id="729" name="Google Shape;729;p78"/>
          <p:cNvSpPr txBox="1"/>
          <p:nvPr/>
        </p:nvSpPr>
        <p:spPr>
          <a:xfrm rot="-1155902">
            <a:off x="3614182" y="2457698"/>
            <a:ext cx="4734521" cy="88502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FF"/>
                </a:solidFill>
                <a:latin typeface="Helvetica Neue"/>
                <a:ea typeface="Helvetica Neue"/>
                <a:cs typeface="Helvetica Neue"/>
                <a:sym typeface="Helvetica Neue"/>
              </a:rPr>
              <a:t>CONTENT PROVIDERS!</a:t>
            </a:r>
            <a:endParaRPr b="1" sz="3000">
              <a:solidFill>
                <a:srgbClr val="FF00FF"/>
              </a:solidFill>
              <a:latin typeface="Helvetica Neue"/>
              <a:ea typeface="Helvetica Neue"/>
              <a:cs typeface="Helvetica Neue"/>
              <a:sym typeface="Helvetica Neue"/>
            </a:endParaRPr>
          </a:p>
        </p:txBody>
      </p:sp>
      <p:pic>
        <p:nvPicPr>
          <p:cNvPr id="730" name="Google Shape;730;p78"/>
          <p:cNvPicPr preferRelativeResize="0"/>
          <p:nvPr/>
        </p:nvPicPr>
        <p:blipFill>
          <a:blip r:embed="rId5">
            <a:alphaModFix/>
          </a:blip>
          <a:stretch>
            <a:fillRect/>
          </a:stretch>
        </p:blipFill>
        <p:spPr>
          <a:xfrm flipH="1" rot="2153352">
            <a:off x="-1917490" y="65567"/>
            <a:ext cx="4032106" cy="373551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pic>
        <p:nvPicPr>
          <p:cNvPr id="735" name="Google Shape;735;p79"/>
          <p:cNvPicPr preferRelativeResize="0"/>
          <p:nvPr/>
        </p:nvPicPr>
        <p:blipFill>
          <a:blip r:embed="rId3">
            <a:alphaModFix/>
          </a:blip>
          <a:stretch>
            <a:fillRect/>
          </a:stretch>
        </p:blipFill>
        <p:spPr>
          <a:xfrm>
            <a:off x="66350" y="4925915"/>
            <a:ext cx="170445" cy="170449"/>
          </a:xfrm>
          <a:prstGeom prst="rect">
            <a:avLst/>
          </a:prstGeom>
          <a:noFill/>
          <a:ln>
            <a:noFill/>
          </a:ln>
        </p:spPr>
      </p:pic>
      <p:pic>
        <p:nvPicPr>
          <p:cNvPr id="736" name="Google Shape;736;p79"/>
          <p:cNvPicPr preferRelativeResize="0"/>
          <p:nvPr/>
        </p:nvPicPr>
        <p:blipFill>
          <a:blip r:embed="rId4">
            <a:alphaModFix/>
          </a:blip>
          <a:stretch>
            <a:fillRect/>
          </a:stretch>
        </p:blipFill>
        <p:spPr>
          <a:xfrm>
            <a:off x="1064363" y="4925924"/>
            <a:ext cx="170445" cy="170450"/>
          </a:xfrm>
          <a:prstGeom prst="rect">
            <a:avLst/>
          </a:prstGeom>
          <a:noFill/>
          <a:ln>
            <a:noFill/>
          </a:ln>
        </p:spPr>
      </p:pic>
      <p:sp>
        <p:nvSpPr>
          <p:cNvPr id="737" name="Google Shape;737;p79"/>
          <p:cNvSpPr txBox="1"/>
          <p:nvPr/>
        </p:nvSpPr>
        <p:spPr>
          <a:xfrm>
            <a:off x="174289" y="4863538"/>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738" name="Google Shape;738;p79"/>
          <p:cNvSpPr txBox="1"/>
          <p:nvPr/>
        </p:nvSpPr>
        <p:spPr>
          <a:xfrm>
            <a:off x="1178444" y="4863550"/>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739" name="Google Shape;739;p79"/>
          <p:cNvSpPr txBox="1"/>
          <p:nvPr/>
        </p:nvSpPr>
        <p:spPr>
          <a:xfrm>
            <a:off x="1909984" y="4863550"/>
            <a:ext cx="1231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740" name="Google Shape;740;p79"/>
          <p:cNvSpPr txBox="1"/>
          <p:nvPr/>
        </p:nvSpPr>
        <p:spPr>
          <a:xfrm>
            <a:off x="3307025" y="740900"/>
            <a:ext cx="47346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latin typeface="Helvetica Neue"/>
                <a:ea typeface="Helvetica Neue"/>
                <a:cs typeface="Helvetica Neue"/>
                <a:sym typeface="Helvetica Neue"/>
              </a:rPr>
              <a:t>PERMISSIONS!</a:t>
            </a:r>
            <a:endParaRPr b="1" sz="4800">
              <a:latin typeface="Helvetica Neue"/>
              <a:ea typeface="Helvetica Neue"/>
              <a:cs typeface="Helvetica Neue"/>
              <a:sym typeface="Helvetica Neue"/>
            </a:endParaRPr>
          </a:p>
        </p:txBody>
      </p:sp>
      <p:sp>
        <p:nvSpPr>
          <p:cNvPr id="741" name="Google Shape;741;p79"/>
          <p:cNvSpPr txBox="1"/>
          <p:nvPr/>
        </p:nvSpPr>
        <p:spPr>
          <a:xfrm rot="-1634410">
            <a:off x="2313011" y="1500204"/>
            <a:ext cx="2596121" cy="8850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FF"/>
                </a:solidFill>
                <a:latin typeface="Helvetica Neue"/>
                <a:ea typeface="Helvetica Neue"/>
                <a:cs typeface="Helvetica Neue"/>
                <a:sym typeface="Helvetica Neue"/>
              </a:rPr>
              <a:t>BROADCAST RECEIVERS!</a:t>
            </a:r>
            <a:endParaRPr b="1" sz="3000">
              <a:solidFill>
                <a:srgbClr val="FF00FF"/>
              </a:solidFill>
              <a:latin typeface="Helvetica Neue"/>
              <a:ea typeface="Helvetica Neue"/>
              <a:cs typeface="Helvetica Neue"/>
              <a:sym typeface="Helvetica Neue"/>
            </a:endParaRPr>
          </a:p>
        </p:txBody>
      </p:sp>
      <p:sp>
        <p:nvSpPr>
          <p:cNvPr id="742" name="Google Shape;742;p79"/>
          <p:cNvSpPr txBox="1"/>
          <p:nvPr/>
        </p:nvSpPr>
        <p:spPr>
          <a:xfrm rot="2337653">
            <a:off x="4665459" y="1884203"/>
            <a:ext cx="1943734" cy="8850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9900FF"/>
                </a:solidFill>
                <a:latin typeface="Helvetica Neue"/>
                <a:ea typeface="Helvetica Neue"/>
                <a:cs typeface="Helvetica Neue"/>
                <a:sym typeface="Helvetica Neue"/>
              </a:rPr>
              <a:t>IPCS!</a:t>
            </a:r>
            <a:endParaRPr b="1" sz="4800">
              <a:solidFill>
                <a:srgbClr val="9900FF"/>
              </a:solidFill>
              <a:latin typeface="Helvetica Neue"/>
              <a:ea typeface="Helvetica Neue"/>
              <a:cs typeface="Helvetica Neue"/>
              <a:sym typeface="Helvetica Neue"/>
            </a:endParaRPr>
          </a:p>
        </p:txBody>
      </p:sp>
      <p:sp>
        <p:nvSpPr>
          <p:cNvPr id="743" name="Google Shape;743;p79"/>
          <p:cNvSpPr txBox="1"/>
          <p:nvPr/>
        </p:nvSpPr>
        <p:spPr>
          <a:xfrm rot="-946283">
            <a:off x="3912423" y="1436635"/>
            <a:ext cx="4219654" cy="88503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00FF00"/>
                </a:solidFill>
                <a:latin typeface="Helvetica Neue"/>
                <a:ea typeface="Helvetica Neue"/>
                <a:cs typeface="Helvetica Neue"/>
                <a:sym typeface="Helvetica Neue"/>
              </a:rPr>
              <a:t>STORAGE!</a:t>
            </a:r>
            <a:endParaRPr b="1" sz="6000">
              <a:solidFill>
                <a:srgbClr val="00FF00"/>
              </a:solidFill>
              <a:latin typeface="Helvetica Neue"/>
              <a:ea typeface="Helvetica Neue"/>
              <a:cs typeface="Helvetica Neue"/>
              <a:sym typeface="Helvetica Neue"/>
            </a:endParaRPr>
          </a:p>
        </p:txBody>
      </p:sp>
      <p:sp>
        <p:nvSpPr>
          <p:cNvPr id="744" name="Google Shape;744;p79"/>
          <p:cNvSpPr txBox="1"/>
          <p:nvPr/>
        </p:nvSpPr>
        <p:spPr>
          <a:xfrm>
            <a:off x="3089550" y="2396925"/>
            <a:ext cx="31722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00FFFF"/>
                </a:solidFill>
                <a:latin typeface="Helvetica Neue"/>
                <a:ea typeface="Helvetica Neue"/>
                <a:cs typeface="Helvetica Neue"/>
                <a:sym typeface="Helvetica Neue"/>
              </a:rPr>
              <a:t>INTENTS!</a:t>
            </a:r>
            <a:endParaRPr b="1" sz="4800">
              <a:solidFill>
                <a:srgbClr val="00FFFF"/>
              </a:solidFill>
              <a:latin typeface="Helvetica Neue"/>
              <a:ea typeface="Helvetica Neue"/>
              <a:cs typeface="Helvetica Neue"/>
              <a:sym typeface="Helvetica Neue"/>
            </a:endParaRPr>
          </a:p>
        </p:txBody>
      </p:sp>
      <p:sp>
        <p:nvSpPr>
          <p:cNvPr id="745" name="Google Shape;745;p79"/>
          <p:cNvSpPr txBox="1"/>
          <p:nvPr/>
        </p:nvSpPr>
        <p:spPr>
          <a:xfrm rot="1500161">
            <a:off x="2620333" y="2177620"/>
            <a:ext cx="5629337" cy="8851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400">
                <a:latin typeface="Helvetica Neue"/>
                <a:ea typeface="Helvetica Neue"/>
                <a:cs typeface="Helvetica Neue"/>
                <a:sym typeface="Helvetica Neue"/>
              </a:rPr>
              <a:t>WEBVIEWS!</a:t>
            </a:r>
            <a:endParaRPr b="1" sz="6400">
              <a:latin typeface="Helvetica Neue"/>
              <a:ea typeface="Helvetica Neue"/>
              <a:cs typeface="Helvetica Neue"/>
              <a:sym typeface="Helvetica Neue"/>
            </a:endParaRPr>
          </a:p>
        </p:txBody>
      </p:sp>
      <p:sp>
        <p:nvSpPr>
          <p:cNvPr id="746" name="Google Shape;746;p79"/>
          <p:cNvSpPr txBox="1"/>
          <p:nvPr/>
        </p:nvSpPr>
        <p:spPr>
          <a:xfrm rot="-1155902">
            <a:off x="3614182" y="2457698"/>
            <a:ext cx="4734521" cy="88502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FF"/>
                </a:solidFill>
                <a:latin typeface="Helvetica Neue"/>
                <a:ea typeface="Helvetica Neue"/>
                <a:cs typeface="Helvetica Neue"/>
                <a:sym typeface="Helvetica Neue"/>
              </a:rPr>
              <a:t>CONTENT PROVIDERS!</a:t>
            </a:r>
            <a:endParaRPr b="1" sz="3000">
              <a:solidFill>
                <a:srgbClr val="FF00FF"/>
              </a:solidFill>
              <a:latin typeface="Helvetica Neue"/>
              <a:ea typeface="Helvetica Neue"/>
              <a:cs typeface="Helvetica Neue"/>
              <a:sym typeface="Helvetica Neue"/>
            </a:endParaRPr>
          </a:p>
        </p:txBody>
      </p:sp>
      <p:sp>
        <p:nvSpPr>
          <p:cNvPr id="747" name="Google Shape;747;p79"/>
          <p:cNvSpPr txBox="1"/>
          <p:nvPr/>
        </p:nvSpPr>
        <p:spPr>
          <a:xfrm rot="-3649404">
            <a:off x="1327774" y="1609429"/>
            <a:ext cx="4734738" cy="88505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00FF00"/>
                </a:solidFill>
                <a:latin typeface="Helvetica Neue"/>
                <a:ea typeface="Helvetica Neue"/>
                <a:cs typeface="Helvetica Neue"/>
                <a:sym typeface="Helvetica Neue"/>
              </a:rPr>
              <a:t>LOGGING</a:t>
            </a:r>
            <a:r>
              <a:rPr b="1" lang="en" sz="4800">
                <a:solidFill>
                  <a:srgbClr val="00FF00"/>
                </a:solidFill>
                <a:latin typeface="Helvetica Neue"/>
                <a:ea typeface="Helvetica Neue"/>
                <a:cs typeface="Helvetica Neue"/>
                <a:sym typeface="Helvetica Neue"/>
              </a:rPr>
              <a:t>!</a:t>
            </a:r>
            <a:endParaRPr b="1" sz="4800">
              <a:solidFill>
                <a:srgbClr val="00FF00"/>
              </a:solidFill>
              <a:latin typeface="Helvetica Neue"/>
              <a:ea typeface="Helvetica Neue"/>
              <a:cs typeface="Helvetica Neue"/>
              <a:sym typeface="Helvetica Neue"/>
            </a:endParaRPr>
          </a:p>
        </p:txBody>
      </p:sp>
      <p:pic>
        <p:nvPicPr>
          <p:cNvPr id="748" name="Google Shape;748;p79"/>
          <p:cNvPicPr preferRelativeResize="0"/>
          <p:nvPr/>
        </p:nvPicPr>
        <p:blipFill>
          <a:blip r:embed="rId5">
            <a:alphaModFix/>
          </a:blip>
          <a:stretch>
            <a:fillRect/>
          </a:stretch>
        </p:blipFill>
        <p:spPr>
          <a:xfrm flipH="1" rot="2153352">
            <a:off x="-1917490" y="65567"/>
            <a:ext cx="4032106" cy="373551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pic>
        <p:nvPicPr>
          <p:cNvPr id="753" name="Google Shape;753;p80"/>
          <p:cNvPicPr preferRelativeResize="0"/>
          <p:nvPr/>
        </p:nvPicPr>
        <p:blipFill>
          <a:blip r:embed="rId3">
            <a:alphaModFix/>
          </a:blip>
          <a:stretch>
            <a:fillRect/>
          </a:stretch>
        </p:blipFill>
        <p:spPr>
          <a:xfrm>
            <a:off x="66350" y="4925915"/>
            <a:ext cx="170445" cy="170449"/>
          </a:xfrm>
          <a:prstGeom prst="rect">
            <a:avLst/>
          </a:prstGeom>
          <a:noFill/>
          <a:ln>
            <a:noFill/>
          </a:ln>
        </p:spPr>
      </p:pic>
      <p:pic>
        <p:nvPicPr>
          <p:cNvPr id="754" name="Google Shape;754;p80"/>
          <p:cNvPicPr preferRelativeResize="0"/>
          <p:nvPr/>
        </p:nvPicPr>
        <p:blipFill>
          <a:blip r:embed="rId4">
            <a:alphaModFix/>
          </a:blip>
          <a:stretch>
            <a:fillRect/>
          </a:stretch>
        </p:blipFill>
        <p:spPr>
          <a:xfrm>
            <a:off x="1064363" y="4925924"/>
            <a:ext cx="170445" cy="170450"/>
          </a:xfrm>
          <a:prstGeom prst="rect">
            <a:avLst/>
          </a:prstGeom>
          <a:noFill/>
          <a:ln>
            <a:noFill/>
          </a:ln>
        </p:spPr>
      </p:pic>
      <p:sp>
        <p:nvSpPr>
          <p:cNvPr id="755" name="Google Shape;755;p80"/>
          <p:cNvSpPr txBox="1"/>
          <p:nvPr/>
        </p:nvSpPr>
        <p:spPr>
          <a:xfrm>
            <a:off x="174289" y="4863538"/>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756" name="Google Shape;756;p80"/>
          <p:cNvSpPr txBox="1"/>
          <p:nvPr/>
        </p:nvSpPr>
        <p:spPr>
          <a:xfrm>
            <a:off x="1178444" y="4863550"/>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757" name="Google Shape;757;p80"/>
          <p:cNvSpPr txBox="1"/>
          <p:nvPr/>
        </p:nvSpPr>
        <p:spPr>
          <a:xfrm>
            <a:off x="1909984" y="4863550"/>
            <a:ext cx="1231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758" name="Google Shape;758;p80"/>
          <p:cNvSpPr txBox="1"/>
          <p:nvPr/>
        </p:nvSpPr>
        <p:spPr>
          <a:xfrm>
            <a:off x="3307025" y="740900"/>
            <a:ext cx="47346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latin typeface="Helvetica Neue"/>
                <a:ea typeface="Helvetica Neue"/>
                <a:cs typeface="Helvetica Neue"/>
                <a:sym typeface="Helvetica Neue"/>
              </a:rPr>
              <a:t>PERMISSIONS!</a:t>
            </a:r>
            <a:endParaRPr b="1" sz="4800">
              <a:latin typeface="Helvetica Neue"/>
              <a:ea typeface="Helvetica Neue"/>
              <a:cs typeface="Helvetica Neue"/>
              <a:sym typeface="Helvetica Neue"/>
            </a:endParaRPr>
          </a:p>
        </p:txBody>
      </p:sp>
      <p:sp>
        <p:nvSpPr>
          <p:cNvPr id="759" name="Google Shape;759;p80"/>
          <p:cNvSpPr txBox="1"/>
          <p:nvPr/>
        </p:nvSpPr>
        <p:spPr>
          <a:xfrm rot="-1634410">
            <a:off x="2313011" y="1500204"/>
            <a:ext cx="2596121" cy="8850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FF"/>
                </a:solidFill>
                <a:latin typeface="Helvetica Neue"/>
                <a:ea typeface="Helvetica Neue"/>
                <a:cs typeface="Helvetica Neue"/>
                <a:sym typeface="Helvetica Neue"/>
              </a:rPr>
              <a:t>BROADCAST RECEIVERS!</a:t>
            </a:r>
            <a:endParaRPr b="1" sz="3000">
              <a:solidFill>
                <a:srgbClr val="FF00FF"/>
              </a:solidFill>
              <a:latin typeface="Helvetica Neue"/>
              <a:ea typeface="Helvetica Neue"/>
              <a:cs typeface="Helvetica Neue"/>
              <a:sym typeface="Helvetica Neue"/>
            </a:endParaRPr>
          </a:p>
        </p:txBody>
      </p:sp>
      <p:sp>
        <p:nvSpPr>
          <p:cNvPr id="760" name="Google Shape;760;p80"/>
          <p:cNvSpPr txBox="1"/>
          <p:nvPr/>
        </p:nvSpPr>
        <p:spPr>
          <a:xfrm rot="2337653">
            <a:off x="4665459" y="1884203"/>
            <a:ext cx="1943734" cy="8850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9900FF"/>
                </a:solidFill>
                <a:latin typeface="Helvetica Neue"/>
                <a:ea typeface="Helvetica Neue"/>
                <a:cs typeface="Helvetica Neue"/>
                <a:sym typeface="Helvetica Neue"/>
              </a:rPr>
              <a:t>IPCS!</a:t>
            </a:r>
            <a:endParaRPr b="1" sz="4800">
              <a:solidFill>
                <a:srgbClr val="9900FF"/>
              </a:solidFill>
              <a:latin typeface="Helvetica Neue"/>
              <a:ea typeface="Helvetica Neue"/>
              <a:cs typeface="Helvetica Neue"/>
              <a:sym typeface="Helvetica Neue"/>
            </a:endParaRPr>
          </a:p>
        </p:txBody>
      </p:sp>
      <p:sp>
        <p:nvSpPr>
          <p:cNvPr id="761" name="Google Shape;761;p80"/>
          <p:cNvSpPr txBox="1"/>
          <p:nvPr/>
        </p:nvSpPr>
        <p:spPr>
          <a:xfrm rot="-946283">
            <a:off x="3912423" y="1436635"/>
            <a:ext cx="4219654" cy="88503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00FF00"/>
                </a:solidFill>
                <a:latin typeface="Helvetica Neue"/>
                <a:ea typeface="Helvetica Neue"/>
                <a:cs typeface="Helvetica Neue"/>
                <a:sym typeface="Helvetica Neue"/>
              </a:rPr>
              <a:t>STORAGE!</a:t>
            </a:r>
            <a:endParaRPr b="1" sz="6000">
              <a:solidFill>
                <a:srgbClr val="00FF00"/>
              </a:solidFill>
              <a:latin typeface="Helvetica Neue"/>
              <a:ea typeface="Helvetica Neue"/>
              <a:cs typeface="Helvetica Neue"/>
              <a:sym typeface="Helvetica Neue"/>
            </a:endParaRPr>
          </a:p>
        </p:txBody>
      </p:sp>
      <p:sp>
        <p:nvSpPr>
          <p:cNvPr id="762" name="Google Shape;762;p80"/>
          <p:cNvSpPr txBox="1"/>
          <p:nvPr/>
        </p:nvSpPr>
        <p:spPr>
          <a:xfrm>
            <a:off x="3089550" y="2396925"/>
            <a:ext cx="31722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00FFFF"/>
                </a:solidFill>
                <a:latin typeface="Helvetica Neue"/>
                <a:ea typeface="Helvetica Neue"/>
                <a:cs typeface="Helvetica Neue"/>
                <a:sym typeface="Helvetica Neue"/>
              </a:rPr>
              <a:t>INTENTS!</a:t>
            </a:r>
            <a:endParaRPr b="1" sz="4800">
              <a:solidFill>
                <a:srgbClr val="00FFFF"/>
              </a:solidFill>
              <a:latin typeface="Helvetica Neue"/>
              <a:ea typeface="Helvetica Neue"/>
              <a:cs typeface="Helvetica Neue"/>
              <a:sym typeface="Helvetica Neue"/>
            </a:endParaRPr>
          </a:p>
        </p:txBody>
      </p:sp>
      <p:sp>
        <p:nvSpPr>
          <p:cNvPr id="763" name="Google Shape;763;p80"/>
          <p:cNvSpPr txBox="1"/>
          <p:nvPr/>
        </p:nvSpPr>
        <p:spPr>
          <a:xfrm rot="1500161">
            <a:off x="2620333" y="2177620"/>
            <a:ext cx="5629337" cy="8851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400">
                <a:latin typeface="Helvetica Neue"/>
                <a:ea typeface="Helvetica Neue"/>
                <a:cs typeface="Helvetica Neue"/>
                <a:sym typeface="Helvetica Neue"/>
              </a:rPr>
              <a:t>WEBVIEWS!</a:t>
            </a:r>
            <a:endParaRPr b="1" sz="6400">
              <a:latin typeface="Helvetica Neue"/>
              <a:ea typeface="Helvetica Neue"/>
              <a:cs typeface="Helvetica Neue"/>
              <a:sym typeface="Helvetica Neue"/>
            </a:endParaRPr>
          </a:p>
        </p:txBody>
      </p:sp>
      <p:sp>
        <p:nvSpPr>
          <p:cNvPr id="764" name="Google Shape;764;p80"/>
          <p:cNvSpPr txBox="1"/>
          <p:nvPr/>
        </p:nvSpPr>
        <p:spPr>
          <a:xfrm rot="-1155902">
            <a:off x="3614182" y="2457698"/>
            <a:ext cx="4734521" cy="88502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FF"/>
                </a:solidFill>
                <a:latin typeface="Helvetica Neue"/>
                <a:ea typeface="Helvetica Neue"/>
                <a:cs typeface="Helvetica Neue"/>
                <a:sym typeface="Helvetica Neue"/>
              </a:rPr>
              <a:t>CONTENT PROVIDERS!</a:t>
            </a:r>
            <a:endParaRPr b="1" sz="3000">
              <a:solidFill>
                <a:srgbClr val="FF00FF"/>
              </a:solidFill>
              <a:latin typeface="Helvetica Neue"/>
              <a:ea typeface="Helvetica Neue"/>
              <a:cs typeface="Helvetica Neue"/>
              <a:sym typeface="Helvetica Neue"/>
            </a:endParaRPr>
          </a:p>
        </p:txBody>
      </p:sp>
      <p:sp>
        <p:nvSpPr>
          <p:cNvPr id="765" name="Google Shape;765;p80"/>
          <p:cNvSpPr txBox="1"/>
          <p:nvPr/>
        </p:nvSpPr>
        <p:spPr>
          <a:xfrm rot="-3649404">
            <a:off x="1327774" y="1609429"/>
            <a:ext cx="4734738" cy="88505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00FF00"/>
                </a:solidFill>
                <a:latin typeface="Helvetica Neue"/>
                <a:ea typeface="Helvetica Neue"/>
                <a:cs typeface="Helvetica Neue"/>
                <a:sym typeface="Helvetica Neue"/>
              </a:rPr>
              <a:t>LOGGING!</a:t>
            </a:r>
            <a:endParaRPr b="1" sz="4800">
              <a:solidFill>
                <a:srgbClr val="00FF00"/>
              </a:solidFill>
              <a:latin typeface="Helvetica Neue"/>
              <a:ea typeface="Helvetica Neue"/>
              <a:cs typeface="Helvetica Neue"/>
              <a:sym typeface="Helvetica Neue"/>
            </a:endParaRPr>
          </a:p>
        </p:txBody>
      </p:sp>
      <p:sp>
        <p:nvSpPr>
          <p:cNvPr id="766" name="Google Shape;766;p80"/>
          <p:cNvSpPr txBox="1"/>
          <p:nvPr/>
        </p:nvSpPr>
        <p:spPr>
          <a:xfrm>
            <a:off x="2584200" y="3281925"/>
            <a:ext cx="47346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rgbClr val="9900FF"/>
                </a:solidFill>
                <a:latin typeface="Helvetica Neue"/>
                <a:ea typeface="Helvetica Neue"/>
                <a:cs typeface="Helvetica Neue"/>
                <a:sym typeface="Helvetica Neue"/>
              </a:rPr>
              <a:t>DATA VALIDATION</a:t>
            </a:r>
            <a:r>
              <a:rPr b="1" lang="en" sz="3500">
                <a:solidFill>
                  <a:srgbClr val="9900FF"/>
                </a:solidFill>
                <a:latin typeface="Helvetica Neue"/>
                <a:ea typeface="Helvetica Neue"/>
                <a:cs typeface="Helvetica Neue"/>
                <a:sym typeface="Helvetica Neue"/>
              </a:rPr>
              <a:t>!</a:t>
            </a:r>
            <a:endParaRPr b="1" sz="3500">
              <a:solidFill>
                <a:srgbClr val="9900FF"/>
              </a:solidFill>
              <a:latin typeface="Helvetica Neue"/>
              <a:ea typeface="Helvetica Neue"/>
              <a:cs typeface="Helvetica Neue"/>
              <a:sym typeface="Helvetica Neue"/>
            </a:endParaRPr>
          </a:p>
        </p:txBody>
      </p:sp>
      <p:pic>
        <p:nvPicPr>
          <p:cNvPr id="767" name="Google Shape;767;p80"/>
          <p:cNvPicPr preferRelativeResize="0"/>
          <p:nvPr/>
        </p:nvPicPr>
        <p:blipFill>
          <a:blip r:embed="rId5">
            <a:alphaModFix/>
          </a:blip>
          <a:stretch>
            <a:fillRect/>
          </a:stretch>
        </p:blipFill>
        <p:spPr>
          <a:xfrm flipH="1" rot="2153352">
            <a:off x="-1917490" y="65567"/>
            <a:ext cx="4032106" cy="373551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pic>
        <p:nvPicPr>
          <p:cNvPr id="772" name="Google Shape;772;p81"/>
          <p:cNvPicPr preferRelativeResize="0"/>
          <p:nvPr/>
        </p:nvPicPr>
        <p:blipFill>
          <a:blip r:embed="rId3">
            <a:alphaModFix/>
          </a:blip>
          <a:stretch>
            <a:fillRect/>
          </a:stretch>
        </p:blipFill>
        <p:spPr>
          <a:xfrm>
            <a:off x="66350" y="4925915"/>
            <a:ext cx="170445" cy="170449"/>
          </a:xfrm>
          <a:prstGeom prst="rect">
            <a:avLst/>
          </a:prstGeom>
          <a:noFill/>
          <a:ln>
            <a:noFill/>
          </a:ln>
        </p:spPr>
      </p:pic>
      <p:pic>
        <p:nvPicPr>
          <p:cNvPr id="773" name="Google Shape;773;p81"/>
          <p:cNvPicPr preferRelativeResize="0"/>
          <p:nvPr/>
        </p:nvPicPr>
        <p:blipFill>
          <a:blip r:embed="rId4">
            <a:alphaModFix/>
          </a:blip>
          <a:stretch>
            <a:fillRect/>
          </a:stretch>
        </p:blipFill>
        <p:spPr>
          <a:xfrm>
            <a:off x="1064363" y="4925924"/>
            <a:ext cx="170445" cy="170450"/>
          </a:xfrm>
          <a:prstGeom prst="rect">
            <a:avLst/>
          </a:prstGeom>
          <a:noFill/>
          <a:ln>
            <a:noFill/>
          </a:ln>
        </p:spPr>
      </p:pic>
      <p:sp>
        <p:nvSpPr>
          <p:cNvPr id="774" name="Google Shape;774;p81"/>
          <p:cNvSpPr txBox="1"/>
          <p:nvPr/>
        </p:nvSpPr>
        <p:spPr>
          <a:xfrm>
            <a:off x="174289" y="4863538"/>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775" name="Google Shape;775;p81"/>
          <p:cNvSpPr txBox="1"/>
          <p:nvPr/>
        </p:nvSpPr>
        <p:spPr>
          <a:xfrm>
            <a:off x="1178444" y="4863550"/>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776" name="Google Shape;776;p81"/>
          <p:cNvSpPr txBox="1"/>
          <p:nvPr/>
        </p:nvSpPr>
        <p:spPr>
          <a:xfrm>
            <a:off x="1909984" y="4863550"/>
            <a:ext cx="1231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777" name="Google Shape;777;p81"/>
          <p:cNvSpPr txBox="1"/>
          <p:nvPr/>
        </p:nvSpPr>
        <p:spPr>
          <a:xfrm>
            <a:off x="3307025" y="740900"/>
            <a:ext cx="47346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latin typeface="Helvetica Neue"/>
                <a:ea typeface="Helvetica Neue"/>
                <a:cs typeface="Helvetica Neue"/>
                <a:sym typeface="Helvetica Neue"/>
              </a:rPr>
              <a:t>PERMISSIONS!</a:t>
            </a:r>
            <a:endParaRPr b="1" sz="4800">
              <a:latin typeface="Helvetica Neue"/>
              <a:ea typeface="Helvetica Neue"/>
              <a:cs typeface="Helvetica Neue"/>
              <a:sym typeface="Helvetica Neue"/>
            </a:endParaRPr>
          </a:p>
        </p:txBody>
      </p:sp>
      <p:sp>
        <p:nvSpPr>
          <p:cNvPr id="778" name="Google Shape;778;p81"/>
          <p:cNvSpPr txBox="1"/>
          <p:nvPr/>
        </p:nvSpPr>
        <p:spPr>
          <a:xfrm rot="-1634410">
            <a:off x="2313011" y="1500204"/>
            <a:ext cx="2596121" cy="8850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FF"/>
                </a:solidFill>
                <a:latin typeface="Helvetica Neue"/>
                <a:ea typeface="Helvetica Neue"/>
                <a:cs typeface="Helvetica Neue"/>
                <a:sym typeface="Helvetica Neue"/>
              </a:rPr>
              <a:t>BROADCAST RECEIVERS!</a:t>
            </a:r>
            <a:endParaRPr b="1" sz="3000">
              <a:solidFill>
                <a:srgbClr val="FF00FF"/>
              </a:solidFill>
              <a:latin typeface="Helvetica Neue"/>
              <a:ea typeface="Helvetica Neue"/>
              <a:cs typeface="Helvetica Neue"/>
              <a:sym typeface="Helvetica Neue"/>
            </a:endParaRPr>
          </a:p>
        </p:txBody>
      </p:sp>
      <p:sp>
        <p:nvSpPr>
          <p:cNvPr id="779" name="Google Shape;779;p81"/>
          <p:cNvSpPr txBox="1"/>
          <p:nvPr/>
        </p:nvSpPr>
        <p:spPr>
          <a:xfrm rot="2337653">
            <a:off x="4665459" y="1884203"/>
            <a:ext cx="1943734" cy="8850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9900FF"/>
                </a:solidFill>
                <a:latin typeface="Helvetica Neue"/>
                <a:ea typeface="Helvetica Neue"/>
                <a:cs typeface="Helvetica Neue"/>
                <a:sym typeface="Helvetica Neue"/>
              </a:rPr>
              <a:t>IPCS!</a:t>
            </a:r>
            <a:endParaRPr b="1" sz="4800">
              <a:solidFill>
                <a:srgbClr val="9900FF"/>
              </a:solidFill>
              <a:latin typeface="Helvetica Neue"/>
              <a:ea typeface="Helvetica Neue"/>
              <a:cs typeface="Helvetica Neue"/>
              <a:sym typeface="Helvetica Neue"/>
            </a:endParaRPr>
          </a:p>
        </p:txBody>
      </p:sp>
      <p:sp>
        <p:nvSpPr>
          <p:cNvPr id="780" name="Google Shape;780;p81"/>
          <p:cNvSpPr txBox="1"/>
          <p:nvPr/>
        </p:nvSpPr>
        <p:spPr>
          <a:xfrm rot="-946283">
            <a:off x="3912423" y="1436635"/>
            <a:ext cx="4219654" cy="88503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00FF00"/>
                </a:solidFill>
                <a:latin typeface="Helvetica Neue"/>
                <a:ea typeface="Helvetica Neue"/>
                <a:cs typeface="Helvetica Neue"/>
                <a:sym typeface="Helvetica Neue"/>
              </a:rPr>
              <a:t>STORAGE!</a:t>
            </a:r>
            <a:endParaRPr b="1" sz="6000">
              <a:solidFill>
                <a:srgbClr val="00FF00"/>
              </a:solidFill>
              <a:latin typeface="Helvetica Neue"/>
              <a:ea typeface="Helvetica Neue"/>
              <a:cs typeface="Helvetica Neue"/>
              <a:sym typeface="Helvetica Neue"/>
            </a:endParaRPr>
          </a:p>
        </p:txBody>
      </p:sp>
      <p:sp>
        <p:nvSpPr>
          <p:cNvPr id="781" name="Google Shape;781;p81"/>
          <p:cNvSpPr txBox="1"/>
          <p:nvPr/>
        </p:nvSpPr>
        <p:spPr>
          <a:xfrm>
            <a:off x="3089550" y="2396925"/>
            <a:ext cx="31722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00FFFF"/>
                </a:solidFill>
                <a:latin typeface="Helvetica Neue"/>
                <a:ea typeface="Helvetica Neue"/>
                <a:cs typeface="Helvetica Neue"/>
                <a:sym typeface="Helvetica Neue"/>
              </a:rPr>
              <a:t>INTENTS!</a:t>
            </a:r>
            <a:endParaRPr b="1" sz="4800">
              <a:solidFill>
                <a:srgbClr val="00FFFF"/>
              </a:solidFill>
              <a:latin typeface="Helvetica Neue"/>
              <a:ea typeface="Helvetica Neue"/>
              <a:cs typeface="Helvetica Neue"/>
              <a:sym typeface="Helvetica Neue"/>
            </a:endParaRPr>
          </a:p>
        </p:txBody>
      </p:sp>
      <p:sp>
        <p:nvSpPr>
          <p:cNvPr id="782" name="Google Shape;782;p81"/>
          <p:cNvSpPr txBox="1"/>
          <p:nvPr/>
        </p:nvSpPr>
        <p:spPr>
          <a:xfrm rot="1500161">
            <a:off x="2620333" y="2177620"/>
            <a:ext cx="5629337" cy="8851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400">
                <a:latin typeface="Helvetica Neue"/>
                <a:ea typeface="Helvetica Neue"/>
                <a:cs typeface="Helvetica Neue"/>
                <a:sym typeface="Helvetica Neue"/>
              </a:rPr>
              <a:t>WEBVIEWS!</a:t>
            </a:r>
            <a:endParaRPr b="1" sz="6400">
              <a:latin typeface="Helvetica Neue"/>
              <a:ea typeface="Helvetica Neue"/>
              <a:cs typeface="Helvetica Neue"/>
              <a:sym typeface="Helvetica Neue"/>
            </a:endParaRPr>
          </a:p>
        </p:txBody>
      </p:sp>
      <p:sp>
        <p:nvSpPr>
          <p:cNvPr id="783" name="Google Shape;783;p81"/>
          <p:cNvSpPr txBox="1"/>
          <p:nvPr/>
        </p:nvSpPr>
        <p:spPr>
          <a:xfrm rot="-1155902">
            <a:off x="3614182" y="2457698"/>
            <a:ext cx="4734521" cy="88502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FF"/>
                </a:solidFill>
                <a:latin typeface="Helvetica Neue"/>
                <a:ea typeface="Helvetica Neue"/>
                <a:cs typeface="Helvetica Neue"/>
                <a:sym typeface="Helvetica Neue"/>
              </a:rPr>
              <a:t>CONTENT PROVIDERS!</a:t>
            </a:r>
            <a:endParaRPr b="1" sz="3000">
              <a:solidFill>
                <a:srgbClr val="FF00FF"/>
              </a:solidFill>
              <a:latin typeface="Helvetica Neue"/>
              <a:ea typeface="Helvetica Neue"/>
              <a:cs typeface="Helvetica Neue"/>
              <a:sym typeface="Helvetica Neue"/>
            </a:endParaRPr>
          </a:p>
        </p:txBody>
      </p:sp>
      <p:sp>
        <p:nvSpPr>
          <p:cNvPr id="784" name="Google Shape;784;p81"/>
          <p:cNvSpPr txBox="1"/>
          <p:nvPr/>
        </p:nvSpPr>
        <p:spPr>
          <a:xfrm rot="-3649404">
            <a:off x="1327774" y="1609429"/>
            <a:ext cx="4734738" cy="88505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00FF00"/>
                </a:solidFill>
                <a:latin typeface="Helvetica Neue"/>
                <a:ea typeface="Helvetica Neue"/>
                <a:cs typeface="Helvetica Neue"/>
                <a:sym typeface="Helvetica Neue"/>
              </a:rPr>
              <a:t>LOGGING!</a:t>
            </a:r>
            <a:endParaRPr b="1" sz="4800">
              <a:solidFill>
                <a:srgbClr val="00FF00"/>
              </a:solidFill>
              <a:latin typeface="Helvetica Neue"/>
              <a:ea typeface="Helvetica Neue"/>
              <a:cs typeface="Helvetica Neue"/>
              <a:sym typeface="Helvetica Neue"/>
            </a:endParaRPr>
          </a:p>
        </p:txBody>
      </p:sp>
      <p:sp>
        <p:nvSpPr>
          <p:cNvPr id="785" name="Google Shape;785;p81"/>
          <p:cNvSpPr txBox="1"/>
          <p:nvPr/>
        </p:nvSpPr>
        <p:spPr>
          <a:xfrm>
            <a:off x="2584200" y="3281925"/>
            <a:ext cx="47346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rgbClr val="9900FF"/>
                </a:solidFill>
                <a:latin typeface="Helvetica Neue"/>
                <a:ea typeface="Helvetica Neue"/>
                <a:cs typeface="Helvetica Neue"/>
                <a:sym typeface="Helvetica Neue"/>
              </a:rPr>
              <a:t>DATA VALIDATION!</a:t>
            </a:r>
            <a:endParaRPr b="1" sz="3500">
              <a:solidFill>
                <a:srgbClr val="9900FF"/>
              </a:solidFill>
              <a:latin typeface="Helvetica Neue"/>
              <a:ea typeface="Helvetica Neue"/>
              <a:cs typeface="Helvetica Neue"/>
              <a:sym typeface="Helvetica Neue"/>
            </a:endParaRPr>
          </a:p>
        </p:txBody>
      </p:sp>
      <p:sp>
        <p:nvSpPr>
          <p:cNvPr id="786" name="Google Shape;786;p81"/>
          <p:cNvSpPr txBox="1"/>
          <p:nvPr/>
        </p:nvSpPr>
        <p:spPr>
          <a:xfrm>
            <a:off x="2963650" y="3325950"/>
            <a:ext cx="51411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00FFFF"/>
                </a:solidFill>
                <a:latin typeface="Helvetica Neue"/>
                <a:ea typeface="Helvetica Neue"/>
                <a:cs typeface="Helvetica Neue"/>
                <a:sym typeface="Helvetica Neue"/>
              </a:rPr>
              <a:t>OBFUSCATION</a:t>
            </a:r>
            <a:r>
              <a:rPr b="1" lang="en" sz="4800">
                <a:solidFill>
                  <a:srgbClr val="00FFFF"/>
                </a:solidFill>
                <a:latin typeface="Helvetica Neue"/>
                <a:ea typeface="Helvetica Neue"/>
                <a:cs typeface="Helvetica Neue"/>
                <a:sym typeface="Helvetica Neue"/>
              </a:rPr>
              <a:t>!</a:t>
            </a:r>
            <a:endParaRPr b="1" sz="4800">
              <a:solidFill>
                <a:srgbClr val="00FFFF"/>
              </a:solidFill>
              <a:latin typeface="Helvetica Neue"/>
              <a:ea typeface="Helvetica Neue"/>
              <a:cs typeface="Helvetica Neue"/>
              <a:sym typeface="Helvetica Neue"/>
            </a:endParaRPr>
          </a:p>
        </p:txBody>
      </p:sp>
      <p:pic>
        <p:nvPicPr>
          <p:cNvPr id="787" name="Google Shape;787;p81"/>
          <p:cNvPicPr preferRelativeResize="0"/>
          <p:nvPr/>
        </p:nvPicPr>
        <p:blipFill>
          <a:blip r:embed="rId5">
            <a:alphaModFix/>
          </a:blip>
          <a:stretch>
            <a:fillRect/>
          </a:stretch>
        </p:blipFill>
        <p:spPr>
          <a:xfrm flipH="1" rot="2153352">
            <a:off x="-1917490" y="65567"/>
            <a:ext cx="4032106" cy="373551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pic>
        <p:nvPicPr>
          <p:cNvPr id="792" name="Google Shape;792;p82"/>
          <p:cNvPicPr preferRelativeResize="0"/>
          <p:nvPr/>
        </p:nvPicPr>
        <p:blipFill>
          <a:blip r:embed="rId3">
            <a:alphaModFix/>
          </a:blip>
          <a:stretch>
            <a:fillRect/>
          </a:stretch>
        </p:blipFill>
        <p:spPr>
          <a:xfrm>
            <a:off x="66350" y="4925915"/>
            <a:ext cx="170445" cy="170449"/>
          </a:xfrm>
          <a:prstGeom prst="rect">
            <a:avLst/>
          </a:prstGeom>
          <a:noFill/>
          <a:ln>
            <a:noFill/>
          </a:ln>
        </p:spPr>
      </p:pic>
      <p:pic>
        <p:nvPicPr>
          <p:cNvPr id="793" name="Google Shape;793;p82"/>
          <p:cNvPicPr preferRelativeResize="0"/>
          <p:nvPr/>
        </p:nvPicPr>
        <p:blipFill>
          <a:blip r:embed="rId4">
            <a:alphaModFix/>
          </a:blip>
          <a:stretch>
            <a:fillRect/>
          </a:stretch>
        </p:blipFill>
        <p:spPr>
          <a:xfrm>
            <a:off x="1064363" y="4925924"/>
            <a:ext cx="170445" cy="170450"/>
          </a:xfrm>
          <a:prstGeom prst="rect">
            <a:avLst/>
          </a:prstGeom>
          <a:noFill/>
          <a:ln>
            <a:noFill/>
          </a:ln>
        </p:spPr>
      </p:pic>
      <p:sp>
        <p:nvSpPr>
          <p:cNvPr id="794" name="Google Shape;794;p82"/>
          <p:cNvSpPr txBox="1"/>
          <p:nvPr/>
        </p:nvSpPr>
        <p:spPr>
          <a:xfrm>
            <a:off x="174289" y="4863538"/>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795" name="Google Shape;795;p82"/>
          <p:cNvSpPr txBox="1"/>
          <p:nvPr/>
        </p:nvSpPr>
        <p:spPr>
          <a:xfrm>
            <a:off x="1178444" y="4863550"/>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796" name="Google Shape;796;p82"/>
          <p:cNvSpPr txBox="1"/>
          <p:nvPr/>
        </p:nvSpPr>
        <p:spPr>
          <a:xfrm>
            <a:off x="1909984" y="4863550"/>
            <a:ext cx="1231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797" name="Google Shape;797;p82"/>
          <p:cNvSpPr txBox="1"/>
          <p:nvPr/>
        </p:nvSpPr>
        <p:spPr>
          <a:xfrm>
            <a:off x="3307025" y="740900"/>
            <a:ext cx="47346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latin typeface="Helvetica Neue"/>
                <a:ea typeface="Helvetica Neue"/>
                <a:cs typeface="Helvetica Neue"/>
                <a:sym typeface="Helvetica Neue"/>
              </a:rPr>
              <a:t>PERMISSIONS!</a:t>
            </a:r>
            <a:endParaRPr b="1" sz="4800">
              <a:latin typeface="Helvetica Neue"/>
              <a:ea typeface="Helvetica Neue"/>
              <a:cs typeface="Helvetica Neue"/>
              <a:sym typeface="Helvetica Neue"/>
            </a:endParaRPr>
          </a:p>
        </p:txBody>
      </p:sp>
      <p:sp>
        <p:nvSpPr>
          <p:cNvPr id="798" name="Google Shape;798;p82"/>
          <p:cNvSpPr txBox="1"/>
          <p:nvPr/>
        </p:nvSpPr>
        <p:spPr>
          <a:xfrm rot="-1634410">
            <a:off x="2313011" y="1500204"/>
            <a:ext cx="2596121" cy="8850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FF"/>
                </a:solidFill>
                <a:latin typeface="Helvetica Neue"/>
                <a:ea typeface="Helvetica Neue"/>
                <a:cs typeface="Helvetica Neue"/>
                <a:sym typeface="Helvetica Neue"/>
              </a:rPr>
              <a:t>BROADCAST RECEIVERS!</a:t>
            </a:r>
            <a:endParaRPr b="1" sz="3000">
              <a:solidFill>
                <a:srgbClr val="FF00FF"/>
              </a:solidFill>
              <a:latin typeface="Helvetica Neue"/>
              <a:ea typeface="Helvetica Neue"/>
              <a:cs typeface="Helvetica Neue"/>
              <a:sym typeface="Helvetica Neue"/>
            </a:endParaRPr>
          </a:p>
        </p:txBody>
      </p:sp>
      <p:sp>
        <p:nvSpPr>
          <p:cNvPr id="799" name="Google Shape;799;p82"/>
          <p:cNvSpPr txBox="1"/>
          <p:nvPr/>
        </p:nvSpPr>
        <p:spPr>
          <a:xfrm rot="2337653">
            <a:off x="4665459" y="1884203"/>
            <a:ext cx="1943734" cy="8850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9900FF"/>
                </a:solidFill>
                <a:latin typeface="Helvetica Neue"/>
                <a:ea typeface="Helvetica Neue"/>
                <a:cs typeface="Helvetica Neue"/>
                <a:sym typeface="Helvetica Neue"/>
              </a:rPr>
              <a:t>IPCS!</a:t>
            </a:r>
            <a:endParaRPr b="1" sz="4800">
              <a:solidFill>
                <a:srgbClr val="9900FF"/>
              </a:solidFill>
              <a:latin typeface="Helvetica Neue"/>
              <a:ea typeface="Helvetica Neue"/>
              <a:cs typeface="Helvetica Neue"/>
              <a:sym typeface="Helvetica Neue"/>
            </a:endParaRPr>
          </a:p>
        </p:txBody>
      </p:sp>
      <p:sp>
        <p:nvSpPr>
          <p:cNvPr id="800" name="Google Shape;800;p82"/>
          <p:cNvSpPr txBox="1"/>
          <p:nvPr/>
        </p:nvSpPr>
        <p:spPr>
          <a:xfrm rot="-946283">
            <a:off x="3912423" y="1436635"/>
            <a:ext cx="4219654" cy="88503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00FF00"/>
                </a:solidFill>
                <a:latin typeface="Helvetica Neue"/>
                <a:ea typeface="Helvetica Neue"/>
                <a:cs typeface="Helvetica Neue"/>
                <a:sym typeface="Helvetica Neue"/>
              </a:rPr>
              <a:t>STORAGE!</a:t>
            </a:r>
            <a:endParaRPr b="1" sz="6000">
              <a:solidFill>
                <a:srgbClr val="00FF00"/>
              </a:solidFill>
              <a:latin typeface="Helvetica Neue"/>
              <a:ea typeface="Helvetica Neue"/>
              <a:cs typeface="Helvetica Neue"/>
              <a:sym typeface="Helvetica Neue"/>
            </a:endParaRPr>
          </a:p>
        </p:txBody>
      </p:sp>
      <p:sp>
        <p:nvSpPr>
          <p:cNvPr id="801" name="Google Shape;801;p82"/>
          <p:cNvSpPr txBox="1"/>
          <p:nvPr/>
        </p:nvSpPr>
        <p:spPr>
          <a:xfrm>
            <a:off x="3089550" y="2396925"/>
            <a:ext cx="31722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00FFFF"/>
                </a:solidFill>
                <a:latin typeface="Helvetica Neue"/>
                <a:ea typeface="Helvetica Neue"/>
                <a:cs typeface="Helvetica Neue"/>
                <a:sym typeface="Helvetica Neue"/>
              </a:rPr>
              <a:t>INTENTS!</a:t>
            </a:r>
            <a:endParaRPr b="1" sz="4800">
              <a:solidFill>
                <a:srgbClr val="00FFFF"/>
              </a:solidFill>
              <a:latin typeface="Helvetica Neue"/>
              <a:ea typeface="Helvetica Neue"/>
              <a:cs typeface="Helvetica Neue"/>
              <a:sym typeface="Helvetica Neue"/>
            </a:endParaRPr>
          </a:p>
        </p:txBody>
      </p:sp>
      <p:sp>
        <p:nvSpPr>
          <p:cNvPr id="802" name="Google Shape;802;p82"/>
          <p:cNvSpPr txBox="1"/>
          <p:nvPr/>
        </p:nvSpPr>
        <p:spPr>
          <a:xfrm rot="1500161">
            <a:off x="2620333" y="2177620"/>
            <a:ext cx="5629337" cy="8851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400">
                <a:latin typeface="Helvetica Neue"/>
                <a:ea typeface="Helvetica Neue"/>
                <a:cs typeface="Helvetica Neue"/>
                <a:sym typeface="Helvetica Neue"/>
              </a:rPr>
              <a:t>WEBVIEWS!</a:t>
            </a:r>
            <a:endParaRPr b="1" sz="6400">
              <a:latin typeface="Helvetica Neue"/>
              <a:ea typeface="Helvetica Neue"/>
              <a:cs typeface="Helvetica Neue"/>
              <a:sym typeface="Helvetica Neue"/>
            </a:endParaRPr>
          </a:p>
        </p:txBody>
      </p:sp>
      <p:sp>
        <p:nvSpPr>
          <p:cNvPr id="803" name="Google Shape;803;p82"/>
          <p:cNvSpPr txBox="1"/>
          <p:nvPr/>
        </p:nvSpPr>
        <p:spPr>
          <a:xfrm rot="-1155902">
            <a:off x="3614182" y="2457698"/>
            <a:ext cx="4734521" cy="88502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FF"/>
                </a:solidFill>
                <a:latin typeface="Helvetica Neue"/>
                <a:ea typeface="Helvetica Neue"/>
                <a:cs typeface="Helvetica Neue"/>
                <a:sym typeface="Helvetica Neue"/>
              </a:rPr>
              <a:t>CONTENT PROVIDERS!</a:t>
            </a:r>
            <a:endParaRPr b="1" sz="3000">
              <a:solidFill>
                <a:srgbClr val="FF00FF"/>
              </a:solidFill>
              <a:latin typeface="Helvetica Neue"/>
              <a:ea typeface="Helvetica Neue"/>
              <a:cs typeface="Helvetica Neue"/>
              <a:sym typeface="Helvetica Neue"/>
            </a:endParaRPr>
          </a:p>
        </p:txBody>
      </p:sp>
      <p:sp>
        <p:nvSpPr>
          <p:cNvPr id="804" name="Google Shape;804;p82"/>
          <p:cNvSpPr txBox="1"/>
          <p:nvPr/>
        </p:nvSpPr>
        <p:spPr>
          <a:xfrm rot="-3649404">
            <a:off x="1327774" y="1609429"/>
            <a:ext cx="4734738" cy="88505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00FF00"/>
                </a:solidFill>
                <a:latin typeface="Helvetica Neue"/>
                <a:ea typeface="Helvetica Neue"/>
                <a:cs typeface="Helvetica Neue"/>
                <a:sym typeface="Helvetica Neue"/>
              </a:rPr>
              <a:t>LOGGING!</a:t>
            </a:r>
            <a:endParaRPr b="1" sz="4800">
              <a:solidFill>
                <a:srgbClr val="00FF00"/>
              </a:solidFill>
              <a:latin typeface="Helvetica Neue"/>
              <a:ea typeface="Helvetica Neue"/>
              <a:cs typeface="Helvetica Neue"/>
              <a:sym typeface="Helvetica Neue"/>
            </a:endParaRPr>
          </a:p>
        </p:txBody>
      </p:sp>
      <p:sp>
        <p:nvSpPr>
          <p:cNvPr id="805" name="Google Shape;805;p82"/>
          <p:cNvSpPr txBox="1"/>
          <p:nvPr/>
        </p:nvSpPr>
        <p:spPr>
          <a:xfrm>
            <a:off x="2584200" y="3281925"/>
            <a:ext cx="47346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rgbClr val="9900FF"/>
                </a:solidFill>
                <a:latin typeface="Helvetica Neue"/>
                <a:ea typeface="Helvetica Neue"/>
                <a:cs typeface="Helvetica Neue"/>
                <a:sym typeface="Helvetica Neue"/>
              </a:rPr>
              <a:t>DATA VALIDATION!</a:t>
            </a:r>
            <a:endParaRPr b="1" sz="3500">
              <a:solidFill>
                <a:srgbClr val="9900FF"/>
              </a:solidFill>
              <a:latin typeface="Helvetica Neue"/>
              <a:ea typeface="Helvetica Neue"/>
              <a:cs typeface="Helvetica Neue"/>
              <a:sym typeface="Helvetica Neue"/>
            </a:endParaRPr>
          </a:p>
        </p:txBody>
      </p:sp>
      <p:sp>
        <p:nvSpPr>
          <p:cNvPr id="806" name="Google Shape;806;p82"/>
          <p:cNvSpPr txBox="1"/>
          <p:nvPr/>
        </p:nvSpPr>
        <p:spPr>
          <a:xfrm>
            <a:off x="2963650" y="3325950"/>
            <a:ext cx="51411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00FFFF"/>
                </a:solidFill>
                <a:latin typeface="Helvetica Neue"/>
                <a:ea typeface="Helvetica Neue"/>
                <a:cs typeface="Helvetica Neue"/>
                <a:sym typeface="Helvetica Neue"/>
              </a:rPr>
              <a:t>OBFUSCATION!</a:t>
            </a:r>
            <a:endParaRPr b="1" sz="4800">
              <a:solidFill>
                <a:srgbClr val="00FFFF"/>
              </a:solidFill>
              <a:latin typeface="Helvetica Neue"/>
              <a:ea typeface="Helvetica Neue"/>
              <a:cs typeface="Helvetica Neue"/>
              <a:sym typeface="Helvetica Neue"/>
            </a:endParaRPr>
          </a:p>
        </p:txBody>
      </p:sp>
      <p:sp>
        <p:nvSpPr>
          <p:cNvPr id="807" name="Google Shape;807;p82"/>
          <p:cNvSpPr txBox="1"/>
          <p:nvPr/>
        </p:nvSpPr>
        <p:spPr>
          <a:xfrm rot="-1674278">
            <a:off x="3459478" y="893251"/>
            <a:ext cx="4734603" cy="88505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00FF"/>
                </a:solidFill>
                <a:latin typeface="Helvetica Neue"/>
                <a:ea typeface="Helvetica Neue"/>
                <a:cs typeface="Helvetica Neue"/>
                <a:sym typeface="Helvetica Neue"/>
              </a:rPr>
              <a:t>TAMPERING!</a:t>
            </a:r>
            <a:endParaRPr b="1" sz="4800">
              <a:solidFill>
                <a:srgbClr val="FF00FF"/>
              </a:solidFill>
              <a:latin typeface="Helvetica Neue"/>
              <a:ea typeface="Helvetica Neue"/>
              <a:cs typeface="Helvetica Neue"/>
              <a:sym typeface="Helvetica Neue"/>
            </a:endParaRPr>
          </a:p>
        </p:txBody>
      </p:sp>
      <p:pic>
        <p:nvPicPr>
          <p:cNvPr id="808" name="Google Shape;808;p82"/>
          <p:cNvPicPr preferRelativeResize="0"/>
          <p:nvPr/>
        </p:nvPicPr>
        <p:blipFill>
          <a:blip r:embed="rId5">
            <a:alphaModFix/>
          </a:blip>
          <a:stretch>
            <a:fillRect/>
          </a:stretch>
        </p:blipFill>
        <p:spPr>
          <a:xfrm flipH="1" rot="2153352">
            <a:off x="-1917490" y="65567"/>
            <a:ext cx="4032106" cy="373551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pic>
        <p:nvPicPr>
          <p:cNvPr id="813" name="Google Shape;813;p83"/>
          <p:cNvPicPr preferRelativeResize="0"/>
          <p:nvPr/>
        </p:nvPicPr>
        <p:blipFill>
          <a:blip r:embed="rId3">
            <a:alphaModFix/>
          </a:blip>
          <a:stretch>
            <a:fillRect/>
          </a:stretch>
        </p:blipFill>
        <p:spPr>
          <a:xfrm>
            <a:off x="66350" y="4925915"/>
            <a:ext cx="170445" cy="170449"/>
          </a:xfrm>
          <a:prstGeom prst="rect">
            <a:avLst/>
          </a:prstGeom>
          <a:noFill/>
          <a:ln>
            <a:noFill/>
          </a:ln>
        </p:spPr>
      </p:pic>
      <p:pic>
        <p:nvPicPr>
          <p:cNvPr id="814" name="Google Shape;814;p83"/>
          <p:cNvPicPr preferRelativeResize="0"/>
          <p:nvPr/>
        </p:nvPicPr>
        <p:blipFill>
          <a:blip r:embed="rId4">
            <a:alphaModFix/>
          </a:blip>
          <a:stretch>
            <a:fillRect/>
          </a:stretch>
        </p:blipFill>
        <p:spPr>
          <a:xfrm>
            <a:off x="1064363" y="4925924"/>
            <a:ext cx="170445" cy="170450"/>
          </a:xfrm>
          <a:prstGeom prst="rect">
            <a:avLst/>
          </a:prstGeom>
          <a:noFill/>
          <a:ln>
            <a:noFill/>
          </a:ln>
        </p:spPr>
      </p:pic>
      <p:sp>
        <p:nvSpPr>
          <p:cNvPr id="815" name="Google Shape;815;p83"/>
          <p:cNvSpPr txBox="1"/>
          <p:nvPr/>
        </p:nvSpPr>
        <p:spPr>
          <a:xfrm>
            <a:off x="174289" y="4863538"/>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816" name="Google Shape;816;p83"/>
          <p:cNvSpPr txBox="1"/>
          <p:nvPr/>
        </p:nvSpPr>
        <p:spPr>
          <a:xfrm>
            <a:off x="1178444" y="4863550"/>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817" name="Google Shape;817;p83"/>
          <p:cNvSpPr txBox="1"/>
          <p:nvPr/>
        </p:nvSpPr>
        <p:spPr>
          <a:xfrm>
            <a:off x="1909984" y="4863550"/>
            <a:ext cx="1231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818" name="Google Shape;818;p83"/>
          <p:cNvSpPr txBox="1"/>
          <p:nvPr/>
        </p:nvSpPr>
        <p:spPr>
          <a:xfrm>
            <a:off x="3307025" y="740900"/>
            <a:ext cx="47346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latin typeface="Helvetica Neue"/>
                <a:ea typeface="Helvetica Neue"/>
                <a:cs typeface="Helvetica Neue"/>
                <a:sym typeface="Helvetica Neue"/>
              </a:rPr>
              <a:t>PERMISSIONS!</a:t>
            </a:r>
            <a:endParaRPr b="1" sz="4800">
              <a:latin typeface="Helvetica Neue"/>
              <a:ea typeface="Helvetica Neue"/>
              <a:cs typeface="Helvetica Neue"/>
              <a:sym typeface="Helvetica Neue"/>
            </a:endParaRPr>
          </a:p>
        </p:txBody>
      </p:sp>
      <p:sp>
        <p:nvSpPr>
          <p:cNvPr id="819" name="Google Shape;819;p83"/>
          <p:cNvSpPr txBox="1"/>
          <p:nvPr/>
        </p:nvSpPr>
        <p:spPr>
          <a:xfrm rot="-1634410">
            <a:off x="2313011" y="1500204"/>
            <a:ext cx="2596121" cy="8850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FF"/>
                </a:solidFill>
                <a:latin typeface="Helvetica Neue"/>
                <a:ea typeface="Helvetica Neue"/>
                <a:cs typeface="Helvetica Neue"/>
                <a:sym typeface="Helvetica Neue"/>
              </a:rPr>
              <a:t>BROADCAST RECEIVERS!</a:t>
            </a:r>
            <a:endParaRPr b="1" sz="3000">
              <a:solidFill>
                <a:srgbClr val="FF00FF"/>
              </a:solidFill>
              <a:latin typeface="Helvetica Neue"/>
              <a:ea typeface="Helvetica Neue"/>
              <a:cs typeface="Helvetica Neue"/>
              <a:sym typeface="Helvetica Neue"/>
            </a:endParaRPr>
          </a:p>
        </p:txBody>
      </p:sp>
      <p:sp>
        <p:nvSpPr>
          <p:cNvPr id="820" name="Google Shape;820;p83"/>
          <p:cNvSpPr txBox="1"/>
          <p:nvPr/>
        </p:nvSpPr>
        <p:spPr>
          <a:xfrm rot="2337653">
            <a:off x="4665459" y="1884203"/>
            <a:ext cx="1943734" cy="8850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9900FF"/>
                </a:solidFill>
                <a:latin typeface="Helvetica Neue"/>
                <a:ea typeface="Helvetica Neue"/>
                <a:cs typeface="Helvetica Neue"/>
                <a:sym typeface="Helvetica Neue"/>
              </a:rPr>
              <a:t>IPCS!</a:t>
            </a:r>
            <a:endParaRPr b="1" sz="4800">
              <a:solidFill>
                <a:srgbClr val="9900FF"/>
              </a:solidFill>
              <a:latin typeface="Helvetica Neue"/>
              <a:ea typeface="Helvetica Neue"/>
              <a:cs typeface="Helvetica Neue"/>
              <a:sym typeface="Helvetica Neue"/>
            </a:endParaRPr>
          </a:p>
        </p:txBody>
      </p:sp>
      <p:sp>
        <p:nvSpPr>
          <p:cNvPr id="821" name="Google Shape;821;p83"/>
          <p:cNvSpPr txBox="1"/>
          <p:nvPr/>
        </p:nvSpPr>
        <p:spPr>
          <a:xfrm rot="-946283">
            <a:off x="3912423" y="1436635"/>
            <a:ext cx="4219654" cy="88503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00FF00"/>
                </a:solidFill>
                <a:latin typeface="Helvetica Neue"/>
                <a:ea typeface="Helvetica Neue"/>
                <a:cs typeface="Helvetica Neue"/>
                <a:sym typeface="Helvetica Neue"/>
              </a:rPr>
              <a:t>STORAGE!</a:t>
            </a:r>
            <a:endParaRPr b="1" sz="6000">
              <a:solidFill>
                <a:srgbClr val="00FF00"/>
              </a:solidFill>
              <a:latin typeface="Helvetica Neue"/>
              <a:ea typeface="Helvetica Neue"/>
              <a:cs typeface="Helvetica Neue"/>
              <a:sym typeface="Helvetica Neue"/>
            </a:endParaRPr>
          </a:p>
        </p:txBody>
      </p:sp>
      <p:sp>
        <p:nvSpPr>
          <p:cNvPr id="822" name="Google Shape;822;p83"/>
          <p:cNvSpPr txBox="1"/>
          <p:nvPr/>
        </p:nvSpPr>
        <p:spPr>
          <a:xfrm>
            <a:off x="3089550" y="2396925"/>
            <a:ext cx="31722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00FFFF"/>
                </a:solidFill>
                <a:latin typeface="Helvetica Neue"/>
                <a:ea typeface="Helvetica Neue"/>
                <a:cs typeface="Helvetica Neue"/>
                <a:sym typeface="Helvetica Neue"/>
              </a:rPr>
              <a:t>INTENTS!</a:t>
            </a:r>
            <a:endParaRPr b="1" sz="4800">
              <a:solidFill>
                <a:srgbClr val="00FFFF"/>
              </a:solidFill>
              <a:latin typeface="Helvetica Neue"/>
              <a:ea typeface="Helvetica Neue"/>
              <a:cs typeface="Helvetica Neue"/>
              <a:sym typeface="Helvetica Neue"/>
            </a:endParaRPr>
          </a:p>
        </p:txBody>
      </p:sp>
      <p:sp>
        <p:nvSpPr>
          <p:cNvPr id="823" name="Google Shape;823;p83"/>
          <p:cNvSpPr txBox="1"/>
          <p:nvPr/>
        </p:nvSpPr>
        <p:spPr>
          <a:xfrm rot="1500161">
            <a:off x="2620333" y="2177620"/>
            <a:ext cx="5629337" cy="8851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400">
                <a:latin typeface="Helvetica Neue"/>
                <a:ea typeface="Helvetica Neue"/>
                <a:cs typeface="Helvetica Neue"/>
                <a:sym typeface="Helvetica Neue"/>
              </a:rPr>
              <a:t>WEBVIEWS!</a:t>
            </a:r>
            <a:endParaRPr b="1" sz="6400">
              <a:latin typeface="Helvetica Neue"/>
              <a:ea typeface="Helvetica Neue"/>
              <a:cs typeface="Helvetica Neue"/>
              <a:sym typeface="Helvetica Neue"/>
            </a:endParaRPr>
          </a:p>
        </p:txBody>
      </p:sp>
      <p:sp>
        <p:nvSpPr>
          <p:cNvPr id="824" name="Google Shape;824;p83"/>
          <p:cNvSpPr txBox="1"/>
          <p:nvPr/>
        </p:nvSpPr>
        <p:spPr>
          <a:xfrm rot="-1155902">
            <a:off x="3614182" y="2457698"/>
            <a:ext cx="4734521" cy="88502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FF"/>
                </a:solidFill>
                <a:latin typeface="Helvetica Neue"/>
                <a:ea typeface="Helvetica Neue"/>
                <a:cs typeface="Helvetica Neue"/>
                <a:sym typeface="Helvetica Neue"/>
              </a:rPr>
              <a:t>CONTENT PROVIDERS!</a:t>
            </a:r>
            <a:endParaRPr b="1" sz="3000">
              <a:solidFill>
                <a:srgbClr val="FF00FF"/>
              </a:solidFill>
              <a:latin typeface="Helvetica Neue"/>
              <a:ea typeface="Helvetica Neue"/>
              <a:cs typeface="Helvetica Neue"/>
              <a:sym typeface="Helvetica Neue"/>
            </a:endParaRPr>
          </a:p>
        </p:txBody>
      </p:sp>
      <p:sp>
        <p:nvSpPr>
          <p:cNvPr id="825" name="Google Shape;825;p83"/>
          <p:cNvSpPr txBox="1"/>
          <p:nvPr/>
        </p:nvSpPr>
        <p:spPr>
          <a:xfrm rot="-3649404">
            <a:off x="1327774" y="1609429"/>
            <a:ext cx="4734738" cy="88505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00FF00"/>
                </a:solidFill>
                <a:latin typeface="Helvetica Neue"/>
                <a:ea typeface="Helvetica Neue"/>
                <a:cs typeface="Helvetica Neue"/>
                <a:sym typeface="Helvetica Neue"/>
              </a:rPr>
              <a:t>LOGGING!</a:t>
            </a:r>
            <a:endParaRPr b="1" sz="4800">
              <a:solidFill>
                <a:srgbClr val="00FF00"/>
              </a:solidFill>
              <a:latin typeface="Helvetica Neue"/>
              <a:ea typeface="Helvetica Neue"/>
              <a:cs typeface="Helvetica Neue"/>
              <a:sym typeface="Helvetica Neue"/>
            </a:endParaRPr>
          </a:p>
        </p:txBody>
      </p:sp>
      <p:sp>
        <p:nvSpPr>
          <p:cNvPr id="826" name="Google Shape;826;p83"/>
          <p:cNvSpPr txBox="1"/>
          <p:nvPr/>
        </p:nvSpPr>
        <p:spPr>
          <a:xfrm>
            <a:off x="2584200" y="3281925"/>
            <a:ext cx="47346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rgbClr val="9900FF"/>
                </a:solidFill>
                <a:latin typeface="Helvetica Neue"/>
                <a:ea typeface="Helvetica Neue"/>
                <a:cs typeface="Helvetica Neue"/>
                <a:sym typeface="Helvetica Neue"/>
              </a:rPr>
              <a:t>DATA VALIDATION!</a:t>
            </a:r>
            <a:endParaRPr b="1" sz="3500">
              <a:solidFill>
                <a:srgbClr val="9900FF"/>
              </a:solidFill>
              <a:latin typeface="Helvetica Neue"/>
              <a:ea typeface="Helvetica Neue"/>
              <a:cs typeface="Helvetica Neue"/>
              <a:sym typeface="Helvetica Neue"/>
            </a:endParaRPr>
          </a:p>
        </p:txBody>
      </p:sp>
      <p:sp>
        <p:nvSpPr>
          <p:cNvPr id="827" name="Google Shape;827;p83"/>
          <p:cNvSpPr txBox="1"/>
          <p:nvPr/>
        </p:nvSpPr>
        <p:spPr>
          <a:xfrm>
            <a:off x="2963650" y="3325950"/>
            <a:ext cx="5141100" cy="8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00FFFF"/>
                </a:solidFill>
                <a:latin typeface="Helvetica Neue"/>
                <a:ea typeface="Helvetica Neue"/>
                <a:cs typeface="Helvetica Neue"/>
                <a:sym typeface="Helvetica Neue"/>
              </a:rPr>
              <a:t>OBFUSCATION!</a:t>
            </a:r>
            <a:endParaRPr b="1" sz="4800">
              <a:solidFill>
                <a:srgbClr val="00FFFF"/>
              </a:solidFill>
              <a:latin typeface="Helvetica Neue"/>
              <a:ea typeface="Helvetica Neue"/>
              <a:cs typeface="Helvetica Neue"/>
              <a:sym typeface="Helvetica Neue"/>
            </a:endParaRPr>
          </a:p>
        </p:txBody>
      </p:sp>
      <p:sp>
        <p:nvSpPr>
          <p:cNvPr id="828" name="Google Shape;828;p83"/>
          <p:cNvSpPr txBox="1"/>
          <p:nvPr/>
        </p:nvSpPr>
        <p:spPr>
          <a:xfrm rot="-1674278">
            <a:off x="3459478" y="893251"/>
            <a:ext cx="4734603" cy="88505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00FF"/>
                </a:solidFill>
                <a:latin typeface="Helvetica Neue"/>
                <a:ea typeface="Helvetica Neue"/>
                <a:cs typeface="Helvetica Neue"/>
                <a:sym typeface="Helvetica Neue"/>
              </a:rPr>
              <a:t>TAMPERING!</a:t>
            </a:r>
            <a:endParaRPr b="1" sz="4800">
              <a:solidFill>
                <a:srgbClr val="FF00FF"/>
              </a:solidFill>
              <a:latin typeface="Helvetica Neue"/>
              <a:ea typeface="Helvetica Neue"/>
              <a:cs typeface="Helvetica Neue"/>
              <a:sym typeface="Helvetica Neue"/>
            </a:endParaRPr>
          </a:p>
        </p:txBody>
      </p:sp>
      <p:pic>
        <p:nvPicPr>
          <p:cNvPr id="829" name="Google Shape;829;p83"/>
          <p:cNvPicPr preferRelativeResize="0"/>
          <p:nvPr/>
        </p:nvPicPr>
        <p:blipFill>
          <a:blip r:embed="rId5">
            <a:alphaModFix/>
          </a:blip>
          <a:stretch>
            <a:fillRect/>
          </a:stretch>
        </p:blipFill>
        <p:spPr>
          <a:xfrm>
            <a:off x="3229325" y="1474750"/>
            <a:ext cx="4089476" cy="1703950"/>
          </a:xfrm>
          <a:prstGeom prst="rect">
            <a:avLst/>
          </a:prstGeom>
          <a:noFill/>
          <a:ln>
            <a:noFill/>
          </a:ln>
        </p:spPr>
      </p:pic>
      <p:pic>
        <p:nvPicPr>
          <p:cNvPr id="830" name="Google Shape;830;p83"/>
          <p:cNvPicPr preferRelativeResize="0"/>
          <p:nvPr/>
        </p:nvPicPr>
        <p:blipFill>
          <a:blip r:embed="rId6">
            <a:alphaModFix/>
          </a:blip>
          <a:stretch>
            <a:fillRect/>
          </a:stretch>
        </p:blipFill>
        <p:spPr>
          <a:xfrm flipH="1" rot="2153352">
            <a:off x="-1917490" y="65567"/>
            <a:ext cx="4032106" cy="373551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7"/>
          <p:cNvSpPr txBox="1"/>
          <p:nvPr>
            <p:ph type="title"/>
          </p:nvPr>
        </p:nvSpPr>
        <p:spPr>
          <a:xfrm>
            <a:off x="742000" y="917845"/>
            <a:ext cx="3727200" cy="521100"/>
          </a:xfrm>
          <a:prstGeom prst="rect">
            <a:avLst/>
          </a:prstGeom>
          <a:noFill/>
          <a:ln>
            <a:noFill/>
          </a:ln>
        </p:spPr>
        <p:txBody>
          <a:bodyPr anchorCtr="0" anchor="t" bIns="17150" lIns="34300" spcFirstLastPara="1" rIns="34300" wrap="square" tIns="17150">
            <a:noAutofit/>
          </a:bodyPr>
          <a:lstStyle/>
          <a:p>
            <a:pPr indent="0" lvl="0" marL="0" marR="0" rtl="0" algn="l">
              <a:lnSpc>
                <a:spcPct val="120000"/>
              </a:lnSpc>
              <a:spcBef>
                <a:spcPts val="0"/>
              </a:spcBef>
              <a:spcAft>
                <a:spcPts val="0"/>
              </a:spcAft>
              <a:buClr>
                <a:schemeClr val="dk2"/>
              </a:buClr>
              <a:buSzPts val="2400"/>
              <a:buFont typeface="Avenir"/>
              <a:buNone/>
            </a:pPr>
            <a:r>
              <a:rPr lang="en"/>
              <a:t>DISCLAIMER</a:t>
            </a:r>
            <a:endParaRPr b="0" i="0" sz="2400" u="none" cap="none" strike="noStrike">
              <a:solidFill>
                <a:schemeClr val="dk2"/>
              </a:solidFill>
              <a:latin typeface="Avenir"/>
              <a:ea typeface="Avenir"/>
              <a:cs typeface="Avenir"/>
              <a:sym typeface="Avenir"/>
            </a:endParaRPr>
          </a:p>
        </p:txBody>
      </p:sp>
      <p:sp>
        <p:nvSpPr>
          <p:cNvPr id="386" name="Google Shape;386;p57"/>
          <p:cNvSpPr txBox="1"/>
          <p:nvPr>
            <p:ph idx="3" type="body"/>
          </p:nvPr>
        </p:nvSpPr>
        <p:spPr>
          <a:xfrm>
            <a:off x="541875" y="1577025"/>
            <a:ext cx="3727200" cy="2847600"/>
          </a:xfrm>
          <a:prstGeom prst="rect">
            <a:avLst/>
          </a:prstGeom>
          <a:noFill/>
          <a:ln>
            <a:noFill/>
          </a:ln>
        </p:spPr>
        <p:txBody>
          <a:bodyPr anchorCtr="0" anchor="t" bIns="34275" lIns="68575" spcFirstLastPara="1" rIns="68575" wrap="square" tIns="34275">
            <a:noAutofit/>
          </a:bodyPr>
          <a:lstStyle/>
          <a:p>
            <a:pPr indent="-304800" lvl="0" marL="457200" rtl="0" algn="l">
              <a:lnSpc>
                <a:spcPct val="100000"/>
              </a:lnSpc>
              <a:spcBef>
                <a:spcPts val="0"/>
              </a:spcBef>
              <a:spcAft>
                <a:spcPts val="0"/>
              </a:spcAft>
              <a:buSzPts val="1200"/>
              <a:buChar char="✓"/>
            </a:pPr>
            <a:r>
              <a:rPr lang="en" sz="1200"/>
              <a:t>The information provided is intended to educate mobile developers &amp; application security engineers to better protect their applications. </a:t>
            </a:r>
            <a:endParaRPr sz="1200"/>
          </a:p>
          <a:p>
            <a:pPr indent="0" lvl="0" marL="457200" rtl="0" algn="l">
              <a:lnSpc>
                <a:spcPct val="100000"/>
              </a:lnSpc>
              <a:spcBef>
                <a:spcPts val="0"/>
              </a:spcBef>
              <a:spcAft>
                <a:spcPts val="0"/>
              </a:spcAft>
              <a:buNone/>
            </a:pPr>
            <a:r>
              <a:t/>
            </a:r>
            <a:endParaRPr sz="1200"/>
          </a:p>
          <a:p>
            <a:pPr indent="-304800" lvl="0" marL="457200" rtl="0" algn="l">
              <a:lnSpc>
                <a:spcPct val="100000"/>
              </a:lnSpc>
              <a:spcBef>
                <a:spcPts val="0"/>
              </a:spcBef>
              <a:spcAft>
                <a:spcPts val="0"/>
              </a:spcAft>
              <a:buSzPts val="1200"/>
              <a:buChar char="✓"/>
            </a:pPr>
            <a:r>
              <a:rPr lang="en" sz="1200"/>
              <a:t>Use these techniques to build solid apps and audit those within your company.</a:t>
            </a:r>
            <a:endParaRPr sz="1200"/>
          </a:p>
          <a:p>
            <a:pPr indent="0" lvl="0" marL="457200" rtl="0" algn="l">
              <a:lnSpc>
                <a:spcPct val="100000"/>
              </a:lnSpc>
              <a:spcBef>
                <a:spcPts val="0"/>
              </a:spcBef>
              <a:spcAft>
                <a:spcPts val="0"/>
              </a:spcAft>
              <a:buNone/>
            </a:pPr>
            <a:r>
              <a:t/>
            </a:r>
            <a:endParaRPr sz="1200"/>
          </a:p>
          <a:p>
            <a:pPr indent="-304800" lvl="0" marL="457200" rtl="0" algn="l">
              <a:lnSpc>
                <a:spcPct val="100000"/>
              </a:lnSpc>
              <a:spcBef>
                <a:spcPts val="0"/>
              </a:spcBef>
              <a:spcAft>
                <a:spcPts val="0"/>
              </a:spcAft>
              <a:buSzPts val="1200"/>
              <a:buChar char="✓"/>
            </a:pPr>
            <a:r>
              <a:rPr lang="en" sz="1200"/>
              <a:t>If you want to hack for $$ and fame, </a:t>
            </a:r>
            <a:r>
              <a:rPr i="1" lang="en" sz="1200"/>
              <a:t>please</a:t>
            </a:r>
            <a:r>
              <a:rPr lang="en" sz="1200"/>
              <a:t> join a bug bounty program like </a:t>
            </a:r>
            <a:r>
              <a:rPr b="1" lang="en" sz="1200"/>
              <a:t>HackerOne</a:t>
            </a:r>
            <a:r>
              <a:rPr lang="en" sz="1200"/>
              <a:t> or </a:t>
            </a:r>
            <a:r>
              <a:rPr b="1" lang="en" sz="1200"/>
              <a:t>BugCrowd</a:t>
            </a:r>
            <a:r>
              <a:rPr lang="en" sz="1200"/>
              <a:t>. </a:t>
            </a:r>
            <a:endParaRPr sz="1200"/>
          </a:p>
          <a:p>
            <a:pPr indent="0" lvl="0" marL="457200" rtl="0" algn="l">
              <a:lnSpc>
                <a:spcPct val="100000"/>
              </a:lnSpc>
              <a:spcBef>
                <a:spcPts val="0"/>
              </a:spcBef>
              <a:spcAft>
                <a:spcPts val="0"/>
              </a:spcAft>
              <a:buNone/>
            </a:pPr>
            <a:r>
              <a:t/>
            </a:r>
            <a:endParaRPr sz="1200"/>
          </a:p>
          <a:p>
            <a:pPr indent="-304800" lvl="0" marL="457200" rtl="0" algn="l">
              <a:lnSpc>
                <a:spcPct val="100000"/>
              </a:lnSpc>
              <a:spcBef>
                <a:spcPts val="0"/>
              </a:spcBef>
              <a:spcAft>
                <a:spcPts val="0"/>
              </a:spcAft>
              <a:buSzPts val="1200"/>
              <a:buChar char="✓"/>
            </a:pPr>
            <a:r>
              <a:rPr b="1" i="1" lang="en" sz="1200"/>
              <a:t>Be responsible and disclose vulnerabilities </a:t>
            </a:r>
            <a:endParaRPr b="1" i="1" sz="1200"/>
          </a:p>
        </p:txBody>
      </p:sp>
      <p:sp>
        <p:nvSpPr>
          <p:cNvPr id="387" name="Google Shape;387;p57"/>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pic>
        <p:nvPicPr>
          <p:cNvPr descr="hacking johnny lee miller GIF" id="388" name="Google Shape;388;p57"/>
          <p:cNvPicPr preferRelativeResize="0"/>
          <p:nvPr/>
        </p:nvPicPr>
        <p:blipFill rotWithShape="1">
          <a:blip r:embed="rId3">
            <a:alphaModFix/>
          </a:blip>
          <a:srcRect b="0" l="27199" r="30114" t="4415"/>
          <a:stretch/>
        </p:blipFill>
        <p:spPr>
          <a:xfrm>
            <a:off x="4632025" y="0"/>
            <a:ext cx="4511975" cy="4612625"/>
          </a:xfrm>
          <a:prstGeom prst="rect">
            <a:avLst/>
          </a:prstGeom>
          <a:noFill/>
          <a:ln>
            <a:noFill/>
          </a:ln>
        </p:spPr>
      </p:pic>
      <p:sp>
        <p:nvSpPr>
          <p:cNvPr id="389" name="Google Shape;389;p57"/>
          <p:cNvSpPr txBox="1"/>
          <p:nvPr/>
        </p:nvSpPr>
        <p:spPr>
          <a:xfrm>
            <a:off x="3896450" y="3623475"/>
            <a:ext cx="4818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90" name="Google Shape;390;p57"/>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57"/>
          <p:cNvPicPr preferRelativeResize="0"/>
          <p:nvPr/>
        </p:nvPicPr>
        <p:blipFill>
          <a:blip r:embed="rId4">
            <a:alphaModFix/>
          </a:blip>
          <a:stretch>
            <a:fillRect/>
          </a:stretch>
        </p:blipFill>
        <p:spPr>
          <a:xfrm>
            <a:off x="428675" y="4861283"/>
            <a:ext cx="162084" cy="191725"/>
          </a:xfrm>
          <a:prstGeom prst="rect">
            <a:avLst/>
          </a:prstGeom>
          <a:noFill/>
          <a:ln>
            <a:noFill/>
          </a:ln>
        </p:spPr>
      </p:pic>
      <p:pic>
        <p:nvPicPr>
          <p:cNvPr id="392" name="Google Shape;392;p57"/>
          <p:cNvPicPr preferRelativeResize="0"/>
          <p:nvPr/>
        </p:nvPicPr>
        <p:blipFill>
          <a:blip r:embed="rId5">
            <a:alphaModFix/>
          </a:blip>
          <a:stretch>
            <a:fillRect/>
          </a:stretch>
        </p:blipFill>
        <p:spPr>
          <a:xfrm>
            <a:off x="1398113" y="4868037"/>
            <a:ext cx="170445" cy="170450"/>
          </a:xfrm>
          <a:prstGeom prst="rect">
            <a:avLst/>
          </a:prstGeom>
          <a:noFill/>
          <a:ln>
            <a:noFill/>
          </a:ln>
        </p:spPr>
      </p:pic>
      <p:sp>
        <p:nvSpPr>
          <p:cNvPr id="393" name="Google Shape;393;p57"/>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394" name="Google Shape;394;p57"/>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395" name="Google Shape;395;p57"/>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sp>
        <p:nvSpPr>
          <p:cNvPr id="835" name="Google Shape;835;p84"/>
          <p:cNvSpPr txBox="1"/>
          <p:nvPr>
            <p:ph type="title"/>
          </p:nvPr>
        </p:nvSpPr>
        <p:spPr>
          <a:xfrm>
            <a:off x="463051" y="2386025"/>
            <a:ext cx="5909100" cy="900000"/>
          </a:xfrm>
          <a:prstGeom prst="rect">
            <a:avLst/>
          </a:prstGeom>
          <a:noFill/>
          <a:ln>
            <a:noFill/>
          </a:ln>
        </p:spPr>
        <p:txBody>
          <a:bodyPr anchorCtr="0" anchor="b" bIns="17150" lIns="34300" spcFirstLastPara="1" rIns="34300" wrap="square" tIns="17150">
            <a:noAutofit/>
          </a:bodyPr>
          <a:lstStyle/>
          <a:p>
            <a:pPr indent="0" lvl="0" marL="0" marR="0" rtl="0" algn="l">
              <a:lnSpc>
                <a:spcPct val="120000"/>
              </a:lnSpc>
              <a:spcBef>
                <a:spcPts val="0"/>
              </a:spcBef>
              <a:spcAft>
                <a:spcPts val="0"/>
              </a:spcAft>
              <a:buClr>
                <a:schemeClr val="lt1"/>
              </a:buClr>
              <a:buSzPts val="2400"/>
              <a:buFont typeface="Avenir"/>
              <a:buNone/>
            </a:pPr>
            <a:r>
              <a:rPr lang="en"/>
              <a:t> &gt; FINDING &amp; FIXING COMMON VULNS</a:t>
            </a:r>
            <a:endParaRPr b="0" i="0" sz="2400" u="none" cap="none" strike="noStrike">
              <a:solidFill>
                <a:schemeClr val="lt1"/>
              </a:solidFill>
              <a:latin typeface="Avenir"/>
              <a:ea typeface="Avenir"/>
              <a:cs typeface="Avenir"/>
              <a:sym typeface="Aveni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pic>
        <p:nvPicPr>
          <p:cNvPr id="840" name="Google Shape;840;p85"/>
          <p:cNvPicPr preferRelativeResize="0"/>
          <p:nvPr/>
        </p:nvPicPr>
        <p:blipFill>
          <a:blip r:embed="rId3">
            <a:alphaModFix/>
          </a:blip>
          <a:stretch>
            <a:fillRect/>
          </a:stretch>
        </p:blipFill>
        <p:spPr>
          <a:xfrm>
            <a:off x="66350" y="4925915"/>
            <a:ext cx="170445" cy="170449"/>
          </a:xfrm>
          <a:prstGeom prst="rect">
            <a:avLst/>
          </a:prstGeom>
          <a:noFill/>
          <a:ln>
            <a:noFill/>
          </a:ln>
        </p:spPr>
      </p:pic>
      <p:pic>
        <p:nvPicPr>
          <p:cNvPr id="841" name="Google Shape;841;p85"/>
          <p:cNvPicPr preferRelativeResize="0"/>
          <p:nvPr/>
        </p:nvPicPr>
        <p:blipFill>
          <a:blip r:embed="rId4">
            <a:alphaModFix/>
          </a:blip>
          <a:stretch>
            <a:fillRect/>
          </a:stretch>
        </p:blipFill>
        <p:spPr>
          <a:xfrm>
            <a:off x="1064363" y="4925924"/>
            <a:ext cx="170445" cy="170450"/>
          </a:xfrm>
          <a:prstGeom prst="rect">
            <a:avLst/>
          </a:prstGeom>
          <a:noFill/>
          <a:ln>
            <a:noFill/>
          </a:ln>
        </p:spPr>
      </p:pic>
      <p:sp>
        <p:nvSpPr>
          <p:cNvPr id="842" name="Google Shape;842;p85"/>
          <p:cNvSpPr txBox="1"/>
          <p:nvPr/>
        </p:nvSpPr>
        <p:spPr>
          <a:xfrm>
            <a:off x="174289" y="4863538"/>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843" name="Google Shape;843;p85"/>
          <p:cNvSpPr txBox="1"/>
          <p:nvPr/>
        </p:nvSpPr>
        <p:spPr>
          <a:xfrm>
            <a:off x="1178444" y="4863550"/>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844" name="Google Shape;844;p85"/>
          <p:cNvSpPr txBox="1"/>
          <p:nvPr/>
        </p:nvSpPr>
        <p:spPr>
          <a:xfrm>
            <a:off x="1909984" y="4863550"/>
            <a:ext cx="1231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pic>
        <p:nvPicPr>
          <p:cNvPr descr="Hacked Internet GIF" id="845" name="Google Shape;845;p85"/>
          <p:cNvPicPr preferRelativeResize="0"/>
          <p:nvPr/>
        </p:nvPicPr>
        <p:blipFill rotWithShape="1">
          <a:blip r:embed="rId5">
            <a:alphaModFix/>
          </a:blip>
          <a:srcRect b="0" l="0" r="0" t="0"/>
          <a:stretch/>
        </p:blipFill>
        <p:spPr>
          <a:xfrm>
            <a:off x="0" y="0"/>
            <a:ext cx="91440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Google Shape;850;p86"/>
          <p:cNvSpPr txBox="1"/>
          <p:nvPr>
            <p:ph type="title"/>
          </p:nvPr>
        </p:nvSpPr>
        <p:spPr>
          <a:xfrm>
            <a:off x="628814" y="154305"/>
            <a:ext cx="7886400" cy="994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PERMISSIONS</a:t>
            </a:r>
            <a:endParaRPr b="0" i="0" sz="2400" u="none" cap="none" strike="noStrike">
              <a:solidFill>
                <a:schemeClr val="dk2"/>
              </a:solidFill>
              <a:latin typeface="Avenir"/>
              <a:ea typeface="Avenir"/>
              <a:cs typeface="Avenir"/>
              <a:sym typeface="Avenir"/>
            </a:endParaRPr>
          </a:p>
        </p:txBody>
      </p:sp>
      <p:sp>
        <p:nvSpPr>
          <p:cNvPr id="851" name="Google Shape;851;p86"/>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852" name="Google Shape;852;p86"/>
          <p:cNvSpPr txBox="1"/>
          <p:nvPr>
            <p:ph idx="1" type="body"/>
          </p:nvPr>
        </p:nvSpPr>
        <p:spPr>
          <a:xfrm>
            <a:off x="888232" y="1148477"/>
            <a:ext cx="7367400" cy="342900"/>
          </a:xfrm>
          <a:prstGeom prst="rect">
            <a:avLst/>
          </a:prstGeom>
          <a:noFill/>
          <a:ln>
            <a:noFill/>
          </a:ln>
        </p:spPr>
        <p:txBody>
          <a:bodyPr anchorCtr="0" anchor="t" bIns="34275" lIns="68575" spcFirstLastPara="1" rIns="68575" wrap="square" tIns="34275">
            <a:noAutofit/>
          </a:bodyPr>
          <a:lstStyle/>
          <a:p>
            <a:pPr indent="-165100" lvl="0" marL="165100" marR="0" rtl="0" algn="ctr">
              <a:lnSpc>
                <a:spcPct val="135625"/>
              </a:lnSpc>
              <a:spcBef>
                <a:spcPts val="0"/>
              </a:spcBef>
              <a:spcAft>
                <a:spcPts val="0"/>
              </a:spcAft>
              <a:buClr>
                <a:schemeClr val="dk2"/>
              </a:buClr>
              <a:buSzPts val="1200"/>
              <a:buFont typeface="Arial"/>
              <a:buNone/>
            </a:pPr>
            <a:r>
              <a:rPr b="1" lang="en"/>
              <a:t>APPLICATION PERMISSION</a:t>
            </a:r>
            <a:endParaRPr b="1" i="0" sz="1200" u="none" cap="none" strike="noStrike">
              <a:solidFill>
                <a:schemeClr val="dk2"/>
              </a:solidFill>
            </a:endParaRPr>
          </a:p>
          <a:p>
            <a:pPr indent="-165100" lvl="0" marL="165100" marR="0" rtl="0" algn="ctr">
              <a:lnSpc>
                <a:spcPct val="135625"/>
              </a:lnSpc>
              <a:spcBef>
                <a:spcPts val="1500"/>
              </a:spcBef>
              <a:spcAft>
                <a:spcPts val="0"/>
              </a:spcAft>
              <a:buClr>
                <a:schemeClr val="dk2"/>
              </a:buClr>
              <a:buSzPts val="1200"/>
              <a:buFont typeface="Arial"/>
              <a:buNone/>
            </a:pPr>
            <a:r>
              <a:t/>
            </a:r>
            <a:endParaRPr b="1" i="0" sz="1200" u="none" cap="none" strike="noStrike">
              <a:solidFill>
                <a:schemeClr val="dk2"/>
              </a:solidFill>
            </a:endParaRPr>
          </a:p>
        </p:txBody>
      </p:sp>
      <p:sp>
        <p:nvSpPr>
          <p:cNvPr id="853" name="Google Shape;853;p86"/>
          <p:cNvSpPr txBox="1"/>
          <p:nvPr>
            <p:ph idx="2" type="body"/>
          </p:nvPr>
        </p:nvSpPr>
        <p:spPr>
          <a:xfrm>
            <a:off x="628814" y="1569575"/>
            <a:ext cx="3543000" cy="2829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Developers often ask for more permissions than they need.</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Most users will accept anything they’re asked.</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Err on the side of caution and do whatever you can to make the attack surface smaller.</a:t>
            </a:r>
            <a:endParaRPr sz="1400"/>
          </a:p>
          <a:p>
            <a:pPr indent="0" lvl="0" marL="0" marR="0" rtl="0" algn="l">
              <a:lnSpc>
                <a:spcPct val="100000"/>
              </a:lnSpc>
              <a:spcBef>
                <a:spcPts val="500"/>
              </a:spcBef>
              <a:spcAft>
                <a:spcPts val="0"/>
              </a:spcAft>
              <a:buNone/>
            </a:pPr>
            <a:r>
              <a:t/>
            </a:r>
            <a:endParaRPr sz="1200"/>
          </a:p>
          <a:p>
            <a:pPr indent="0" lvl="0" marL="457200" marR="0" rtl="0" algn="l">
              <a:lnSpc>
                <a:spcPct val="150000"/>
              </a:lnSpc>
              <a:spcBef>
                <a:spcPts val="500"/>
              </a:spcBef>
              <a:spcAft>
                <a:spcPts val="0"/>
              </a:spcAft>
              <a:buNone/>
            </a:pPr>
            <a:r>
              <a:t/>
            </a:r>
            <a:endParaRPr i="0" sz="1200" u="none" cap="none" strike="noStrike">
              <a:solidFill>
                <a:schemeClr val="dk2"/>
              </a:solidFill>
            </a:endParaRPr>
          </a:p>
        </p:txBody>
      </p:sp>
      <p:sp>
        <p:nvSpPr>
          <p:cNvPr id="854" name="Google Shape;854;p86"/>
          <p:cNvSpPr txBox="1"/>
          <p:nvPr>
            <p:ph idx="3" type="body"/>
          </p:nvPr>
        </p:nvSpPr>
        <p:spPr>
          <a:xfrm>
            <a:off x="4972229" y="1491375"/>
            <a:ext cx="3543000" cy="2829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lang="en" sz="1400" u="sng"/>
              <a:t>What to Do:</a:t>
            </a:r>
            <a:endParaRPr sz="1400" u="sng"/>
          </a:p>
          <a:p>
            <a:pPr indent="0" lvl="0" marL="457200" rtl="0" algn="l">
              <a:lnSpc>
                <a:spcPct val="100000"/>
              </a:lnSpc>
              <a:spcBef>
                <a:spcPts val="0"/>
              </a:spcBef>
              <a:spcAft>
                <a:spcPts val="0"/>
              </a:spcAft>
              <a:buNone/>
            </a:pPr>
            <a:r>
              <a:t/>
            </a:r>
            <a:endParaRPr sz="1400" u="sng"/>
          </a:p>
          <a:p>
            <a:pPr indent="-317500" lvl="0" marL="457200" rtl="0" algn="l">
              <a:lnSpc>
                <a:spcPct val="100000"/>
              </a:lnSpc>
              <a:spcBef>
                <a:spcPts val="0"/>
              </a:spcBef>
              <a:spcAft>
                <a:spcPts val="0"/>
              </a:spcAft>
              <a:buSzPts val="1400"/>
              <a:buChar char="•"/>
            </a:pPr>
            <a:r>
              <a:rPr lang="en" sz="1400"/>
              <a:t>Follow the Principle of Least Privilege</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Define permissions with signature protection so no other applications can access components or request permissions</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Make sure the permissions you’re requesting are really necessary -- let native apps handle functionality </a:t>
            </a:r>
            <a:endParaRPr sz="1400"/>
          </a:p>
          <a:p>
            <a:pPr indent="-285750" lvl="1" marL="914400" rtl="0" algn="l">
              <a:lnSpc>
                <a:spcPct val="100000"/>
              </a:lnSpc>
              <a:spcBef>
                <a:spcPts val="0"/>
              </a:spcBef>
              <a:spcAft>
                <a:spcPts val="0"/>
              </a:spcAft>
              <a:buSzPts val="900"/>
              <a:buChar char="•"/>
            </a:pPr>
            <a:r>
              <a:rPr lang="en"/>
              <a:t>Eg. Only need READ permissions? Don’t grant   READWRITE.</a:t>
            </a:r>
            <a:endParaRPr/>
          </a:p>
          <a:p>
            <a:pPr indent="0" lvl="0" marL="0" rtl="0" algn="l">
              <a:lnSpc>
                <a:spcPct val="100000"/>
              </a:lnSpc>
              <a:spcBef>
                <a:spcPts val="0"/>
              </a:spcBef>
              <a:spcAft>
                <a:spcPts val="0"/>
              </a:spcAft>
              <a:buNone/>
            </a:pPr>
            <a:r>
              <a:t/>
            </a:r>
            <a:endParaRPr/>
          </a:p>
          <a:p>
            <a:pPr indent="0" lvl="0" marL="457200" marR="38100" rtl="0" algn="l">
              <a:spcBef>
                <a:spcPts val="0"/>
              </a:spcBef>
              <a:spcAft>
                <a:spcPts val="0"/>
              </a:spcAft>
              <a:buNone/>
            </a:pPr>
            <a:r>
              <a:t/>
            </a:r>
            <a:endParaRPr/>
          </a:p>
        </p:txBody>
      </p:sp>
      <p:cxnSp>
        <p:nvCxnSpPr>
          <p:cNvPr id="855" name="Google Shape;855;p86"/>
          <p:cNvCxnSpPr/>
          <p:nvPr/>
        </p:nvCxnSpPr>
        <p:spPr>
          <a:xfrm>
            <a:off x="4293321" y="1000125"/>
            <a:ext cx="557400" cy="0"/>
          </a:xfrm>
          <a:prstGeom prst="straightConnector1">
            <a:avLst/>
          </a:prstGeom>
          <a:noFill/>
          <a:ln cap="flat" cmpd="sng" w="63500">
            <a:solidFill>
              <a:schemeClr val="accent1"/>
            </a:solidFill>
            <a:prstDash val="solid"/>
            <a:miter lim="800000"/>
            <a:headEnd len="sm" w="sm" type="none"/>
            <a:tailEnd len="sm" w="sm" type="none"/>
          </a:ln>
        </p:spPr>
      </p:cxnSp>
      <p:sp>
        <p:nvSpPr>
          <p:cNvPr id="856" name="Google Shape;856;p86"/>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6"/>
          <p:cNvSpPr txBox="1"/>
          <p:nvPr/>
        </p:nvSpPr>
        <p:spPr>
          <a:xfrm>
            <a:off x="800275" y="3752850"/>
            <a:ext cx="3664500" cy="758100"/>
          </a:xfrm>
          <a:prstGeom prst="rect">
            <a:avLst/>
          </a:prstGeom>
          <a:noFill/>
          <a:ln>
            <a:noFill/>
          </a:ln>
        </p:spPr>
        <p:txBody>
          <a:bodyPr anchorCtr="0" anchor="ctr" bIns="91425" lIns="91425" spcFirstLastPara="1" rIns="91425" wrap="square" tIns="91425">
            <a:noAutofit/>
          </a:bodyPr>
          <a:lstStyle/>
          <a:p>
            <a:pPr indent="0" lvl="0" marL="0" marR="38100" rtl="0" algn="l">
              <a:lnSpc>
                <a:spcPct val="150000"/>
              </a:lnSpc>
              <a:spcBef>
                <a:spcPts val="0"/>
              </a:spcBef>
              <a:spcAft>
                <a:spcPts val="0"/>
              </a:spcAft>
              <a:buNone/>
            </a:pPr>
            <a:r>
              <a:rPr lang="en" sz="900">
                <a:solidFill>
                  <a:srgbClr val="DADADA"/>
                </a:solidFill>
                <a:highlight>
                  <a:srgbClr val="000000"/>
                </a:highlight>
                <a:latin typeface="Courier New"/>
                <a:ea typeface="Courier New"/>
                <a:cs typeface="Courier New"/>
                <a:sym typeface="Courier New"/>
              </a:rPr>
              <a:t>dz</a:t>
            </a:r>
            <a:r>
              <a:rPr lang="en" sz="900">
                <a:solidFill>
                  <a:srgbClr val="47B8D6"/>
                </a:solidFill>
                <a:highlight>
                  <a:srgbClr val="000000"/>
                </a:highlight>
                <a:latin typeface="Courier New"/>
                <a:ea typeface="Courier New"/>
                <a:cs typeface="Courier New"/>
                <a:sym typeface="Courier New"/>
              </a:rPr>
              <a:t>&gt;</a:t>
            </a:r>
            <a:r>
              <a:rPr lang="en" sz="900">
                <a:solidFill>
                  <a:srgbClr val="DADADA"/>
                </a:solidFill>
                <a:highlight>
                  <a:srgbClr val="000000"/>
                </a:highlight>
                <a:latin typeface="Courier New"/>
                <a:ea typeface="Courier New"/>
                <a:cs typeface="Courier New"/>
                <a:sym typeface="Courier New"/>
              </a:rPr>
              <a:t> run app.package.info -a [PACKAGE-NAME]</a:t>
            </a:r>
            <a:endParaRPr>
              <a:highlight>
                <a:srgbClr val="000000"/>
              </a:highlight>
            </a:endParaRPr>
          </a:p>
        </p:txBody>
      </p:sp>
      <p:sp>
        <p:nvSpPr>
          <p:cNvPr id="858" name="Google Shape;858;p86"/>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9" name="Google Shape;859;p86"/>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860" name="Google Shape;860;p86"/>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861" name="Google Shape;861;p86"/>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862" name="Google Shape;862;p86"/>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863" name="Google Shape;863;p86"/>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87"/>
          <p:cNvSpPr txBox="1"/>
          <p:nvPr>
            <p:ph type="title"/>
          </p:nvPr>
        </p:nvSpPr>
        <p:spPr>
          <a:xfrm>
            <a:off x="628814" y="154305"/>
            <a:ext cx="7886400" cy="994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PERMISSIONS</a:t>
            </a:r>
            <a:endParaRPr b="0" i="0" sz="2400" u="none" cap="none" strike="noStrike">
              <a:solidFill>
                <a:schemeClr val="dk2"/>
              </a:solidFill>
              <a:latin typeface="Avenir"/>
              <a:ea typeface="Avenir"/>
              <a:cs typeface="Avenir"/>
              <a:sym typeface="Avenir"/>
            </a:endParaRPr>
          </a:p>
        </p:txBody>
      </p:sp>
      <p:sp>
        <p:nvSpPr>
          <p:cNvPr id="869" name="Google Shape;869;p87"/>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870" name="Google Shape;870;p87"/>
          <p:cNvSpPr txBox="1"/>
          <p:nvPr>
            <p:ph idx="1" type="body"/>
          </p:nvPr>
        </p:nvSpPr>
        <p:spPr>
          <a:xfrm>
            <a:off x="888232" y="1148477"/>
            <a:ext cx="7367400" cy="342900"/>
          </a:xfrm>
          <a:prstGeom prst="rect">
            <a:avLst/>
          </a:prstGeom>
          <a:noFill/>
          <a:ln>
            <a:noFill/>
          </a:ln>
        </p:spPr>
        <p:txBody>
          <a:bodyPr anchorCtr="0" anchor="t" bIns="34275" lIns="68575" spcFirstLastPara="1" rIns="68575" wrap="square" tIns="34275">
            <a:noAutofit/>
          </a:bodyPr>
          <a:lstStyle/>
          <a:p>
            <a:pPr indent="-165100" lvl="0" marL="165100" marR="0" rtl="0" algn="ctr">
              <a:lnSpc>
                <a:spcPct val="135625"/>
              </a:lnSpc>
              <a:spcBef>
                <a:spcPts val="0"/>
              </a:spcBef>
              <a:spcAft>
                <a:spcPts val="0"/>
              </a:spcAft>
              <a:buClr>
                <a:schemeClr val="dk2"/>
              </a:buClr>
              <a:buSzPts val="1200"/>
              <a:buFont typeface="Arial"/>
              <a:buNone/>
            </a:pPr>
            <a:r>
              <a:rPr b="1" lang="en"/>
              <a:t>FILE PERMISSIONS</a:t>
            </a:r>
            <a:endParaRPr b="1" i="0" sz="1200" u="none" cap="none" strike="noStrike">
              <a:solidFill>
                <a:schemeClr val="dk2"/>
              </a:solidFill>
            </a:endParaRPr>
          </a:p>
          <a:p>
            <a:pPr indent="-165100" lvl="0" marL="165100" marR="0" rtl="0" algn="ctr">
              <a:lnSpc>
                <a:spcPct val="135625"/>
              </a:lnSpc>
              <a:spcBef>
                <a:spcPts val="1500"/>
              </a:spcBef>
              <a:spcAft>
                <a:spcPts val="0"/>
              </a:spcAft>
              <a:buClr>
                <a:schemeClr val="dk2"/>
              </a:buClr>
              <a:buSzPts val="1200"/>
              <a:buFont typeface="Arial"/>
              <a:buNone/>
            </a:pPr>
            <a:r>
              <a:t/>
            </a:r>
            <a:endParaRPr b="1" i="0" sz="1200" u="none" cap="none" strike="noStrike">
              <a:solidFill>
                <a:schemeClr val="dk2"/>
              </a:solidFill>
            </a:endParaRPr>
          </a:p>
        </p:txBody>
      </p:sp>
      <p:sp>
        <p:nvSpPr>
          <p:cNvPr id="871" name="Google Shape;871;p87"/>
          <p:cNvSpPr txBox="1"/>
          <p:nvPr>
            <p:ph idx="2" type="body"/>
          </p:nvPr>
        </p:nvSpPr>
        <p:spPr>
          <a:xfrm>
            <a:off x="628814" y="1741013"/>
            <a:ext cx="3543000" cy="2829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Font typeface="Avenir"/>
              <a:buChar char="•"/>
            </a:pPr>
            <a:r>
              <a:rPr lang="en" sz="1400"/>
              <a:t>Only for files stored externally.</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Font typeface="Avenir"/>
              <a:buChar char="•"/>
            </a:pPr>
            <a:r>
              <a:rPr lang="en" sz="1400"/>
              <a:t>You can define file permissions in AndroidManifest </a:t>
            </a:r>
            <a:r>
              <a:rPr i="1" lang="en" sz="1400"/>
              <a:t>and</a:t>
            </a:r>
            <a:r>
              <a:rPr lang="en" sz="1400"/>
              <a:t> in the code.</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Font typeface="Avenir"/>
              <a:buChar char="•"/>
            </a:pPr>
            <a:r>
              <a:rPr lang="en" sz="1400"/>
              <a:t>Malware loves searching for files in SD Cards</a:t>
            </a:r>
            <a:endParaRPr sz="1400"/>
          </a:p>
          <a:p>
            <a:pPr indent="0" lvl="0" marL="0" marR="0" rtl="0" algn="l">
              <a:lnSpc>
                <a:spcPct val="100000"/>
              </a:lnSpc>
              <a:spcBef>
                <a:spcPts val="500"/>
              </a:spcBef>
              <a:spcAft>
                <a:spcPts val="0"/>
              </a:spcAft>
              <a:buNone/>
            </a:pPr>
            <a:r>
              <a:t/>
            </a:r>
            <a:endParaRPr sz="1200"/>
          </a:p>
          <a:p>
            <a:pPr indent="0" lvl="0" marL="457200" marR="0" rtl="0" algn="l">
              <a:lnSpc>
                <a:spcPct val="150000"/>
              </a:lnSpc>
              <a:spcBef>
                <a:spcPts val="500"/>
              </a:spcBef>
              <a:spcAft>
                <a:spcPts val="0"/>
              </a:spcAft>
              <a:buNone/>
            </a:pPr>
            <a:r>
              <a:t/>
            </a:r>
            <a:endParaRPr i="0" sz="1200" u="none" cap="none" strike="noStrike">
              <a:solidFill>
                <a:schemeClr val="dk2"/>
              </a:solidFill>
            </a:endParaRPr>
          </a:p>
        </p:txBody>
      </p:sp>
      <p:sp>
        <p:nvSpPr>
          <p:cNvPr id="872" name="Google Shape;872;p87"/>
          <p:cNvSpPr txBox="1"/>
          <p:nvPr>
            <p:ph idx="3" type="body"/>
          </p:nvPr>
        </p:nvSpPr>
        <p:spPr>
          <a:xfrm>
            <a:off x="4972229" y="1700925"/>
            <a:ext cx="3543000" cy="2829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lang="en" sz="1400" u="sng"/>
              <a:t>What to Do:</a:t>
            </a:r>
            <a:endParaRPr sz="1400" u="sng"/>
          </a:p>
          <a:p>
            <a:pPr indent="0" lvl="0" marL="0" rtl="0" algn="l">
              <a:lnSpc>
                <a:spcPct val="100000"/>
              </a:lnSpc>
              <a:spcBef>
                <a:spcPts val="0"/>
              </a:spcBef>
              <a:spcAft>
                <a:spcPts val="0"/>
              </a:spcAft>
              <a:buClr>
                <a:srgbClr val="000000"/>
              </a:buClr>
              <a:buSzPts val="1100"/>
              <a:buFont typeface="Arial"/>
              <a:buNone/>
            </a:pPr>
            <a:r>
              <a:t/>
            </a:r>
            <a:endParaRPr i="1" sz="1400" u="sng">
              <a:latin typeface="Helvetica Neue Light"/>
              <a:ea typeface="Helvetica Neue Light"/>
              <a:cs typeface="Helvetica Neue Light"/>
              <a:sym typeface="Helvetica Neue Light"/>
            </a:endParaRPr>
          </a:p>
          <a:p>
            <a:pPr indent="-317500" lvl="0" marL="457200" rtl="0" algn="l">
              <a:lnSpc>
                <a:spcPct val="100000"/>
              </a:lnSpc>
              <a:spcBef>
                <a:spcPts val="0"/>
              </a:spcBef>
              <a:spcAft>
                <a:spcPts val="0"/>
              </a:spcAft>
              <a:buSzPts val="1400"/>
              <a:buChar char="•"/>
            </a:pPr>
            <a:r>
              <a:rPr lang="en" sz="1400"/>
              <a:t>Don’t give MODE_WORLD_READABLE or MODE_WROLD_WRITABLE permissions if you can help it</a:t>
            </a:r>
            <a:endParaRPr sz="1400"/>
          </a:p>
          <a:p>
            <a:pPr indent="-317500" lvl="1" marL="914400" rtl="0" algn="l">
              <a:lnSpc>
                <a:spcPct val="100000"/>
              </a:lnSpc>
              <a:spcBef>
                <a:spcPts val="0"/>
              </a:spcBef>
              <a:spcAft>
                <a:spcPts val="0"/>
              </a:spcAft>
              <a:buSzPts val="1400"/>
              <a:buChar char="•"/>
            </a:pPr>
            <a:r>
              <a:rPr lang="en" sz="1400"/>
              <a:t>they allow other applications to access the file</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Share files between the Content Provider; avoid external storage where you can </a:t>
            </a:r>
            <a:endParaRPr sz="1400"/>
          </a:p>
          <a:p>
            <a:pPr indent="0" lvl="0" marL="0" rtl="0" algn="l">
              <a:lnSpc>
                <a:spcPct val="100000"/>
              </a:lnSpc>
              <a:spcBef>
                <a:spcPts val="0"/>
              </a:spcBef>
              <a:spcAft>
                <a:spcPts val="0"/>
              </a:spcAft>
              <a:buClr>
                <a:srgbClr val="000000"/>
              </a:buClr>
              <a:buSzPts val="1100"/>
              <a:buFont typeface="Arial"/>
              <a:buNone/>
            </a:pPr>
            <a:r>
              <a:t/>
            </a:r>
            <a:endParaRPr sz="14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a:p>
          <a:p>
            <a:pPr indent="0" lvl="0" marL="457200" marR="38100" rtl="0" algn="l">
              <a:spcBef>
                <a:spcPts val="0"/>
              </a:spcBef>
              <a:spcAft>
                <a:spcPts val="0"/>
              </a:spcAft>
              <a:buNone/>
            </a:pPr>
            <a:r>
              <a:t/>
            </a:r>
            <a:endParaRPr/>
          </a:p>
        </p:txBody>
      </p:sp>
      <p:cxnSp>
        <p:nvCxnSpPr>
          <p:cNvPr id="873" name="Google Shape;873;p87"/>
          <p:cNvCxnSpPr/>
          <p:nvPr/>
        </p:nvCxnSpPr>
        <p:spPr>
          <a:xfrm>
            <a:off x="4293321" y="1000125"/>
            <a:ext cx="557400" cy="0"/>
          </a:xfrm>
          <a:prstGeom prst="straightConnector1">
            <a:avLst/>
          </a:prstGeom>
          <a:noFill/>
          <a:ln cap="flat" cmpd="sng" w="63500">
            <a:solidFill>
              <a:schemeClr val="accent1"/>
            </a:solidFill>
            <a:prstDash val="solid"/>
            <a:miter lim="800000"/>
            <a:headEnd len="sm" w="sm" type="none"/>
            <a:tailEnd len="sm" w="sm" type="none"/>
          </a:ln>
        </p:spPr>
      </p:cxnSp>
      <p:sp>
        <p:nvSpPr>
          <p:cNvPr id="874" name="Google Shape;874;p87"/>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7"/>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6" name="Google Shape;876;p87"/>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877" name="Google Shape;877;p87"/>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878" name="Google Shape;878;p87"/>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879" name="Google Shape;879;p87"/>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880" name="Google Shape;880;p87"/>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Google Shape;886;p88"/>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887" name="Google Shape;887;p88"/>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8" name="Google Shape;888;p88"/>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889" name="Google Shape;889;p88"/>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890" name="Google Shape;890;p88"/>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891" name="Google Shape;891;p88"/>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892" name="Google Shape;892;p88"/>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893" name="Google Shape;893;p88"/>
          <p:cNvSpPr txBox="1"/>
          <p:nvPr>
            <p:ph type="title"/>
          </p:nvPr>
        </p:nvSpPr>
        <p:spPr>
          <a:xfrm>
            <a:off x="366553" y="116400"/>
            <a:ext cx="4627800" cy="820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CHECKING THE MANIFEST</a:t>
            </a:r>
            <a:endParaRPr b="0" i="0" sz="2400" u="none" cap="none" strike="noStrike">
              <a:solidFill>
                <a:schemeClr val="dk2"/>
              </a:solidFill>
              <a:latin typeface="Avenir"/>
              <a:ea typeface="Avenir"/>
              <a:cs typeface="Avenir"/>
              <a:sym typeface="Avenir"/>
            </a:endParaRPr>
          </a:p>
        </p:txBody>
      </p:sp>
      <p:pic>
        <p:nvPicPr>
          <p:cNvPr id="894" name="Google Shape;894;p88" title="ViewManifest_AndroidTO_1.mov">
            <a:hlinkClick r:id="rId5"/>
          </p:cNvPr>
          <p:cNvPicPr preferRelativeResize="0"/>
          <p:nvPr/>
        </p:nvPicPr>
        <p:blipFill>
          <a:blip r:embed="rId6">
            <a:alphaModFix/>
          </a:blip>
          <a:stretch>
            <a:fillRect/>
          </a:stretch>
        </p:blipFill>
        <p:spPr>
          <a:xfrm>
            <a:off x="2390925" y="936600"/>
            <a:ext cx="4892767" cy="36695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89"/>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901" name="Google Shape;901;p89"/>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2" name="Google Shape;902;p89"/>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903" name="Google Shape;903;p89"/>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904" name="Google Shape;904;p89"/>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905" name="Google Shape;905;p89"/>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906" name="Google Shape;906;p89"/>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907" name="Google Shape;907;p89"/>
          <p:cNvSpPr txBox="1"/>
          <p:nvPr>
            <p:ph type="title"/>
          </p:nvPr>
        </p:nvSpPr>
        <p:spPr>
          <a:xfrm>
            <a:off x="366553" y="116400"/>
            <a:ext cx="4627800" cy="820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CHECKING THE MANIFEST</a:t>
            </a:r>
            <a:endParaRPr b="0" i="0" sz="2400" u="none" cap="none" strike="noStrike">
              <a:solidFill>
                <a:schemeClr val="dk2"/>
              </a:solidFill>
              <a:latin typeface="Avenir"/>
              <a:ea typeface="Avenir"/>
              <a:cs typeface="Avenir"/>
              <a:sym typeface="Avenir"/>
            </a:endParaRPr>
          </a:p>
        </p:txBody>
      </p:sp>
      <p:pic>
        <p:nvPicPr>
          <p:cNvPr id="908" name="Google Shape;908;p89" title="AndroidTO_ApkTool_2.mov">
            <a:hlinkClick r:id="rId5"/>
          </p:cNvPr>
          <p:cNvPicPr preferRelativeResize="0"/>
          <p:nvPr/>
        </p:nvPicPr>
        <p:blipFill>
          <a:blip r:embed="rId6">
            <a:alphaModFix/>
          </a:blip>
          <a:stretch>
            <a:fillRect/>
          </a:stretch>
        </p:blipFill>
        <p:spPr>
          <a:xfrm>
            <a:off x="2449125" y="1057950"/>
            <a:ext cx="4572000" cy="3429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90"/>
          <p:cNvSpPr txBox="1"/>
          <p:nvPr>
            <p:ph type="title"/>
          </p:nvPr>
        </p:nvSpPr>
        <p:spPr>
          <a:xfrm>
            <a:off x="628814" y="154305"/>
            <a:ext cx="7886400" cy="994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IPCS</a:t>
            </a:r>
            <a:endParaRPr b="0" i="0" sz="2400" u="none" cap="none" strike="noStrike">
              <a:solidFill>
                <a:schemeClr val="dk2"/>
              </a:solidFill>
              <a:latin typeface="Avenir"/>
              <a:ea typeface="Avenir"/>
              <a:cs typeface="Avenir"/>
              <a:sym typeface="Avenir"/>
            </a:endParaRPr>
          </a:p>
        </p:txBody>
      </p:sp>
      <p:sp>
        <p:nvSpPr>
          <p:cNvPr id="914" name="Google Shape;914;p90"/>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915" name="Google Shape;915;p90"/>
          <p:cNvSpPr txBox="1"/>
          <p:nvPr>
            <p:ph idx="1" type="body"/>
          </p:nvPr>
        </p:nvSpPr>
        <p:spPr>
          <a:xfrm>
            <a:off x="888232" y="1148477"/>
            <a:ext cx="7367400" cy="342900"/>
          </a:xfrm>
          <a:prstGeom prst="rect">
            <a:avLst/>
          </a:prstGeom>
          <a:noFill/>
          <a:ln>
            <a:noFill/>
          </a:ln>
        </p:spPr>
        <p:txBody>
          <a:bodyPr anchorCtr="0" anchor="t" bIns="34275" lIns="68575" spcFirstLastPara="1" rIns="68575" wrap="square" tIns="34275">
            <a:noAutofit/>
          </a:bodyPr>
          <a:lstStyle/>
          <a:p>
            <a:pPr indent="-165100" lvl="0" marL="165100" marR="0" rtl="0" algn="ctr">
              <a:lnSpc>
                <a:spcPct val="135625"/>
              </a:lnSpc>
              <a:spcBef>
                <a:spcPts val="0"/>
              </a:spcBef>
              <a:spcAft>
                <a:spcPts val="0"/>
              </a:spcAft>
              <a:buClr>
                <a:schemeClr val="dk2"/>
              </a:buClr>
              <a:buSzPts val="1200"/>
              <a:buFont typeface="Arial"/>
              <a:buNone/>
            </a:pPr>
            <a:r>
              <a:rPr b="1" lang="en"/>
              <a:t>(INTERPROCESS COMMUNICATIONS)</a:t>
            </a:r>
            <a:endParaRPr b="1" i="0" sz="1200" u="none" cap="none" strike="noStrike">
              <a:solidFill>
                <a:schemeClr val="dk2"/>
              </a:solidFill>
            </a:endParaRPr>
          </a:p>
          <a:p>
            <a:pPr indent="-165100" lvl="0" marL="165100" marR="0" rtl="0" algn="ctr">
              <a:lnSpc>
                <a:spcPct val="135625"/>
              </a:lnSpc>
              <a:spcBef>
                <a:spcPts val="1500"/>
              </a:spcBef>
              <a:spcAft>
                <a:spcPts val="0"/>
              </a:spcAft>
              <a:buClr>
                <a:schemeClr val="dk2"/>
              </a:buClr>
              <a:buSzPts val="1200"/>
              <a:buFont typeface="Arial"/>
              <a:buNone/>
            </a:pPr>
            <a:r>
              <a:t/>
            </a:r>
            <a:endParaRPr b="1" i="0" sz="1200" u="none" cap="none" strike="noStrike">
              <a:solidFill>
                <a:schemeClr val="dk2"/>
              </a:solidFill>
            </a:endParaRPr>
          </a:p>
        </p:txBody>
      </p:sp>
      <p:sp>
        <p:nvSpPr>
          <p:cNvPr id="916" name="Google Shape;916;p90"/>
          <p:cNvSpPr txBox="1"/>
          <p:nvPr>
            <p:ph idx="2" type="body"/>
          </p:nvPr>
        </p:nvSpPr>
        <p:spPr>
          <a:xfrm>
            <a:off x="628825" y="1741025"/>
            <a:ext cx="3733500" cy="3402600"/>
          </a:xfrm>
          <a:prstGeom prst="rect">
            <a:avLst/>
          </a:prstGeom>
          <a:noFill/>
          <a:ln>
            <a:noFill/>
          </a:ln>
        </p:spPr>
        <p:txBody>
          <a:bodyPr anchorCtr="0" anchor="t" bIns="34275" lIns="68575" spcFirstLastPara="1" rIns="68575" wrap="square" tIns="34275">
            <a:noAutofit/>
          </a:bodyPr>
          <a:lstStyle/>
          <a:p>
            <a:pPr indent="-317500" lvl="0" marL="457200" marR="0" rtl="0" algn="l">
              <a:lnSpc>
                <a:spcPct val="100000"/>
              </a:lnSpc>
              <a:spcBef>
                <a:spcPts val="0"/>
              </a:spcBef>
              <a:spcAft>
                <a:spcPts val="0"/>
              </a:spcAft>
              <a:buClr>
                <a:schemeClr val="accent1"/>
              </a:buClr>
              <a:buSzPts val="1400"/>
              <a:buFont typeface="Arial"/>
              <a:buChar char="•"/>
            </a:pPr>
            <a:r>
              <a:rPr lang="en" sz="1400"/>
              <a:t>Services, Activities, BroadcastReceivers, ContentProviders</a:t>
            </a:r>
            <a:endParaRPr sz="1400"/>
          </a:p>
          <a:p>
            <a:pPr indent="-292100" lvl="1" marL="914400" rtl="0" algn="l">
              <a:spcBef>
                <a:spcPts val="0"/>
              </a:spcBef>
              <a:spcAft>
                <a:spcPts val="0"/>
              </a:spcAft>
              <a:buSzPts val="1000"/>
              <a:buChar char="•"/>
            </a:pPr>
            <a:r>
              <a:rPr lang="en" sz="1000"/>
              <a:t>Endpoints aren’t always secured</a:t>
            </a:r>
            <a:endParaRPr sz="1000"/>
          </a:p>
          <a:p>
            <a:pPr indent="-292100" lvl="1" marL="914400" marR="0" rtl="0" algn="l">
              <a:lnSpc>
                <a:spcPct val="100000"/>
              </a:lnSpc>
              <a:spcBef>
                <a:spcPts val="0"/>
              </a:spcBef>
              <a:spcAft>
                <a:spcPts val="0"/>
              </a:spcAft>
              <a:buSzPts val="1000"/>
              <a:buChar char="•"/>
            </a:pPr>
            <a:r>
              <a:rPr lang="en" sz="1000"/>
              <a:t>They act as data sinks </a:t>
            </a:r>
            <a:r>
              <a:rPr i="1" lang="en" sz="1000"/>
              <a:t>and</a:t>
            </a:r>
            <a:r>
              <a:rPr lang="en" sz="1000"/>
              <a:t> sources.</a:t>
            </a:r>
            <a:endParaRPr sz="1000"/>
          </a:p>
          <a:p>
            <a:pPr indent="0" lvl="0" marL="457200" rtl="0" algn="l">
              <a:lnSpc>
                <a:spcPct val="100000"/>
              </a:lnSpc>
              <a:spcBef>
                <a:spcPts val="0"/>
              </a:spcBef>
              <a:spcAft>
                <a:spcPts val="0"/>
              </a:spcAft>
              <a:buNone/>
            </a:pPr>
            <a:r>
              <a:t/>
            </a:r>
            <a:endParaRPr b="1" sz="1400"/>
          </a:p>
          <a:p>
            <a:pPr indent="-317500" lvl="0" marL="457200" rtl="0" algn="l">
              <a:lnSpc>
                <a:spcPct val="100000"/>
              </a:lnSpc>
              <a:spcBef>
                <a:spcPts val="0"/>
              </a:spcBef>
              <a:spcAft>
                <a:spcPts val="0"/>
              </a:spcAft>
              <a:buSzPts val="1400"/>
              <a:buChar char="•"/>
            </a:pPr>
            <a:r>
              <a:rPr b="1" lang="en" sz="1400"/>
              <a:t>Broadcast messages allow any application to receive an intent! </a:t>
            </a:r>
            <a:endParaRPr b="1" sz="1400"/>
          </a:p>
          <a:p>
            <a:pPr indent="-292100" lvl="1" marL="914400" rtl="0" algn="l">
              <a:lnSpc>
                <a:spcPct val="100000"/>
              </a:lnSpc>
              <a:spcBef>
                <a:spcPts val="0"/>
              </a:spcBef>
              <a:spcAft>
                <a:spcPts val="0"/>
              </a:spcAft>
              <a:buSzPts val="1000"/>
              <a:buChar char="•"/>
            </a:pPr>
            <a:r>
              <a:rPr lang="en" sz="1000"/>
              <a:t>Malicious apps could gain access to another’s data</a:t>
            </a:r>
            <a:endParaRPr sz="10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b="1" lang="en" sz="1400"/>
              <a:t>ContentProviders: </a:t>
            </a:r>
            <a:r>
              <a:rPr lang="en" sz="1400"/>
              <a:t>could expose access to data and directory traversal or SQL injection attacks; when not permissions protected, any application can invoke</a:t>
            </a:r>
            <a:endParaRPr sz="1400"/>
          </a:p>
        </p:txBody>
      </p:sp>
      <p:sp>
        <p:nvSpPr>
          <p:cNvPr id="917" name="Google Shape;917;p90"/>
          <p:cNvSpPr txBox="1"/>
          <p:nvPr>
            <p:ph idx="3" type="body"/>
          </p:nvPr>
        </p:nvSpPr>
        <p:spPr>
          <a:xfrm>
            <a:off x="4972229" y="1700925"/>
            <a:ext cx="3543000" cy="2829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b="1" lang="en" sz="1400"/>
              <a:t>Activities: </a:t>
            </a:r>
            <a:r>
              <a:rPr lang="en" sz="1400"/>
              <a:t>could be used in a UI-redressing attack</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b="1" lang="en" sz="1400"/>
              <a:t>BroadCast Receivers</a:t>
            </a:r>
            <a:r>
              <a:rPr lang="en" sz="1400"/>
              <a:t>: could be hijacked to intercept an Intent &amp; its data; null values can also be sent to DoS applications</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b="1" lang="en" sz="1400"/>
              <a:t>Services: </a:t>
            </a:r>
            <a:r>
              <a:rPr lang="en" sz="1400"/>
              <a:t>Could expose application-specific functionality</a:t>
            </a:r>
            <a:endParaRPr sz="1400"/>
          </a:p>
          <a:p>
            <a:pPr indent="0" lvl="0" marL="914400" rtl="0" algn="l">
              <a:lnSpc>
                <a:spcPct val="100000"/>
              </a:lnSpc>
              <a:spcBef>
                <a:spcPts val="0"/>
              </a:spcBef>
              <a:spcAft>
                <a:spcPts val="0"/>
              </a:spcAft>
              <a:buNone/>
            </a:pPr>
            <a:r>
              <a:t/>
            </a:r>
            <a:endParaRPr sz="1400"/>
          </a:p>
          <a:p>
            <a:pPr indent="0" lvl="0" marL="0" marR="38100" rtl="0" algn="l">
              <a:spcBef>
                <a:spcPts val="0"/>
              </a:spcBef>
              <a:spcAft>
                <a:spcPts val="0"/>
              </a:spcAft>
              <a:buNone/>
            </a:pPr>
            <a:r>
              <a:t/>
            </a:r>
            <a:endParaRPr sz="1400" u="sng"/>
          </a:p>
        </p:txBody>
      </p:sp>
      <p:cxnSp>
        <p:nvCxnSpPr>
          <p:cNvPr id="918" name="Google Shape;918;p90"/>
          <p:cNvCxnSpPr/>
          <p:nvPr/>
        </p:nvCxnSpPr>
        <p:spPr>
          <a:xfrm>
            <a:off x="4293321" y="1000125"/>
            <a:ext cx="557400" cy="0"/>
          </a:xfrm>
          <a:prstGeom prst="straightConnector1">
            <a:avLst/>
          </a:prstGeom>
          <a:noFill/>
          <a:ln cap="flat" cmpd="sng" w="63500">
            <a:solidFill>
              <a:schemeClr val="accent1"/>
            </a:solidFill>
            <a:prstDash val="solid"/>
            <a:miter lim="800000"/>
            <a:headEnd len="sm" w="sm" type="none"/>
            <a:tailEnd len="sm" w="sm" type="none"/>
          </a:ln>
        </p:spPr>
      </p:cxnSp>
      <p:sp>
        <p:nvSpPr>
          <p:cNvPr id="919" name="Google Shape;919;p90"/>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0"/>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1" name="Google Shape;921;p90"/>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922" name="Google Shape;922;p90"/>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923" name="Google Shape;923;p90"/>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924" name="Google Shape;924;p90"/>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925" name="Google Shape;925;p90"/>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Google Shape;930;p91"/>
          <p:cNvSpPr txBox="1"/>
          <p:nvPr>
            <p:ph type="title"/>
          </p:nvPr>
        </p:nvSpPr>
        <p:spPr>
          <a:xfrm>
            <a:off x="628814" y="154305"/>
            <a:ext cx="7886400" cy="994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IPCS</a:t>
            </a:r>
            <a:endParaRPr b="0" i="0" sz="2400" u="none" cap="none" strike="noStrike">
              <a:solidFill>
                <a:schemeClr val="dk2"/>
              </a:solidFill>
              <a:latin typeface="Avenir"/>
              <a:ea typeface="Avenir"/>
              <a:cs typeface="Avenir"/>
              <a:sym typeface="Avenir"/>
            </a:endParaRPr>
          </a:p>
        </p:txBody>
      </p:sp>
      <p:sp>
        <p:nvSpPr>
          <p:cNvPr id="931" name="Google Shape;931;p91"/>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932" name="Google Shape;932;p91"/>
          <p:cNvSpPr txBox="1"/>
          <p:nvPr>
            <p:ph idx="1" type="body"/>
          </p:nvPr>
        </p:nvSpPr>
        <p:spPr>
          <a:xfrm>
            <a:off x="888232" y="1148477"/>
            <a:ext cx="7367400" cy="342900"/>
          </a:xfrm>
          <a:prstGeom prst="rect">
            <a:avLst/>
          </a:prstGeom>
          <a:noFill/>
          <a:ln>
            <a:noFill/>
          </a:ln>
        </p:spPr>
        <p:txBody>
          <a:bodyPr anchorCtr="0" anchor="t" bIns="34275" lIns="68575" spcFirstLastPara="1" rIns="68575" wrap="square" tIns="34275">
            <a:noAutofit/>
          </a:bodyPr>
          <a:lstStyle/>
          <a:p>
            <a:pPr indent="-165100" lvl="0" marL="165100" marR="0" rtl="0" algn="ctr">
              <a:lnSpc>
                <a:spcPct val="135625"/>
              </a:lnSpc>
              <a:spcBef>
                <a:spcPts val="0"/>
              </a:spcBef>
              <a:spcAft>
                <a:spcPts val="0"/>
              </a:spcAft>
              <a:buClr>
                <a:schemeClr val="dk2"/>
              </a:buClr>
              <a:buSzPts val="1200"/>
              <a:buFont typeface="Arial"/>
              <a:buNone/>
            </a:pPr>
            <a:r>
              <a:rPr b="1" lang="en"/>
              <a:t>(INTERPROCESS COMMUNICATIONS)</a:t>
            </a:r>
            <a:endParaRPr b="1" i="0" sz="1200" u="none" cap="none" strike="noStrike">
              <a:solidFill>
                <a:schemeClr val="dk2"/>
              </a:solidFill>
            </a:endParaRPr>
          </a:p>
          <a:p>
            <a:pPr indent="-165100" lvl="0" marL="165100" marR="0" rtl="0" algn="ctr">
              <a:lnSpc>
                <a:spcPct val="135625"/>
              </a:lnSpc>
              <a:spcBef>
                <a:spcPts val="1500"/>
              </a:spcBef>
              <a:spcAft>
                <a:spcPts val="0"/>
              </a:spcAft>
              <a:buClr>
                <a:schemeClr val="dk2"/>
              </a:buClr>
              <a:buSzPts val="1200"/>
              <a:buFont typeface="Arial"/>
              <a:buNone/>
            </a:pPr>
            <a:r>
              <a:t/>
            </a:r>
            <a:endParaRPr b="1" i="0" sz="1200" u="none" cap="none" strike="noStrike">
              <a:solidFill>
                <a:schemeClr val="dk2"/>
              </a:solidFill>
            </a:endParaRPr>
          </a:p>
        </p:txBody>
      </p:sp>
      <p:sp>
        <p:nvSpPr>
          <p:cNvPr id="933" name="Google Shape;933;p91"/>
          <p:cNvSpPr txBox="1"/>
          <p:nvPr>
            <p:ph idx="2" type="body"/>
          </p:nvPr>
        </p:nvSpPr>
        <p:spPr>
          <a:xfrm>
            <a:off x="628825" y="1639725"/>
            <a:ext cx="3733500" cy="34026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000000"/>
              </a:buClr>
              <a:buSzPts val="1100"/>
              <a:buFont typeface="Arial"/>
              <a:buNone/>
            </a:pPr>
            <a:r>
              <a:t/>
            </a:r>
            <a:endParaRPr sz="10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rPr i="1" lang="en" sz="1000" u="sng"/>
              <a:t>What to Do:</a:t>
            </a:r>
            <a:endParaRPr sz="1000"/>
          </a:p>
          <a:p>
            <a:pPr indent="0" lvl="0" marL="0" rtl="0" algn="l">
              <a:lnSpc>
                <a:spcPct val="100000"/>
              </a:lnSpc>
              <a:spcBef>
                <a:spcPts val="0"/>
              </a:spcBef>
              <a:spcAft>
                <a:spcPts val="0"/>
              </a:spcAft>
              <a:buNone/>
            </a:pPr>
            <a:r>
              <a:t/>
            </a:r>
            <a:endParaRPr sz="1000"/>
          </a:p>
          <a:p>
            <a:pPr indent="-292100" lvl="0" marL="457200" rtl="0" algn="l">
              <a:lnSpc>
                <a:spcPct val="100000"/>
              </a:lnSpc>
              <a:spcBef>
                <a:spcPts val="0"/>
              </a:spcBef>
              <a:spcAft>
                <a:spcPts val="0"/>
              </a:spcAft>
              <a:buSzPts val="1000"/>
              <a:buChar char="•"/>
            </a:pPr>
            <a:r>
              <a:rPr lang="en" sz="1000"/>
              <a:t>Share files using </a:t>
            </a:r>
            <a:r>
              <a:rPr b="1" lang="en" sz="1000"/>
              <a:t>ContentProvider</a:t>
            </a:r>
            <a:r>
              <a:rPr lang="en" sz="1000"/>
              <a:t>; avoid external storage (like SDCards)  where you can</a:t>
            </a:r>
            <a:endParaRPr sz="1000"/>
          </a:p>
          <a:p>
            <a:pPr indent="0" lvl="0" marL="457200" rtl="0" algn="l">
              <a:lnSpc>
                <a:spcPct val="100000"/>
              </a:lnSpc>
              <a:spcBef>
                <a:spcPts val="0"/>
              </a:spcBef>
              <a:spcAft>
                <a:spcPts val="0"/>
              </a:spcAft>
              <a:buNone/>
            </a:pPr>
            <a:r>
              <a:t/>
            </a:r>
            <a:endParaRPr sz="1000"/>
          </a:p>
          <a:p>
            <a:pPr indent="-292100" lvl="0" marL="457200" rtl="0" algn="l">
              <a:lnSpc>
                <a:spcPct val="100000"/>
              </a:lnSpc>
              <a:spcBef>
                <a:spcPts val="0"/>
              </a:spcBef>
              <a:spcAft>
                <a:spcPts val="0"/>
              </a:spcAft>
              <a:buSzPts val="1000"/>
              <a:buChar char="•"/>
            </a:pPr>
            <a:r>
              <a:rPr lang="en" sz="1000"/>
              <a:t>Android versions before 4.2 export content providers by default. Ensure this is false for any apps whose targeted SDK version is &lt;= 16</a:t>
            </a:r>
            <a:endParaRPr sz="1000"/>
          </a:p>
          <a:p>
            <a:pPr indent="0" lvl="0" marL="457200" rtl="0" algn="l">
              <a:lnSpc>
                <a:spcPct val="100000"/>
              </a:lnSpc>
              <a:spcBef>
                <a:spcPts val="0"/>
              </a:spcBef>
              <a:spcAft>
                <a:spcPts val="0"/>
              </a:spcAft>
              <a:buNone/>
            </a:pPr>
            <a:r>
              <a:t/>
            </a:r>
            <a:endParaRPr sz="1000"/>
          </a:p>
          <a:p>
            <a:pPr indent="-292100" lvl="0" marL="457200" rtl="0" algn="l">
              <a:lnSpc>
                <a:spcPct val="100000"/>
              </a:lnSpc>
              <a:spcBef>
                <a:spcPts val="0"/>
              </a:spcBef>
              <a:spcAft>
                <a:spcPts val="0"/>
              </a:spcAft>
              <a:buSzPts val="1000"/>
              <a:buChar char="•"/>
            </a:pPr>
            <a:r>
              <a:rPr lang="en" sz="1000"/>
              <a:t>Even content providers that </a:t>
            </a:r>
            <a:r>
              <a:rPr i="1" lang="en" sz="1000"/>
              <a:t>aren’t</a:t>
            </a:r>
            <a:r>
              <a:rPr lang="en" sz="1000"/>
              <a:t> exported can be accessed by privileged users</a:t>
            </a:r>
            <a:endParaRPr sz="1000"/>
          </a:p>
          <a:p>
            <a:pPr indent="0" lvl="0" marL="457200" rtl="0" algn="l">
              <a:lnSpc>
                <a:spcPct val="100000"/>
              </a:lnSpc>
              <a:spcBef>
                <a:spcPts val="0"/>
              </a:spcBef>
              <a:spcAft>
                <a:spcPts val="0"/>
              </a:spcAft>
              <a:buNone/>
            </a:pPr>
            <a:r>
              <a:t/>
            </a:r>
            <a:endParaRPr sz="1000"/>
          </a:p>
          <a:p>
            <a:pPr indent="-292100" lvl="0" marL="457200" rtl="0" algn="l">
              <a:lnSpc>
                <a:spcPct val="100000"/>
              </a:lnSpc>
              <a:spcBef>
                <a:spcPts val="0"/>
              </a:spcBef>
              <a:spcAft>
                <a:spcPts val="0"/>
              </a:spcAft>
              <a:buSzPts val="1000"/>
              <a:buChar char="•"/>
            </a:pPr>
            <a:r>
              <a:rPr lang="en" sz="1000"/>
              <a:t>Similarly, exported activities require no permissions for interaction</a:t>
            </a:r>
            <a:endParaRPr sz="1000"/>
          </a:p>
          <a:p>
            <a:pPr indent="0" lvl="0" marL="457200" rtl="0" algn="l">
              <a:lnSpc>
                <a:spcPct val="100000"/>
              </a:lnSpc>
              <a:spcBef>
                <a:spcPts val="0"/>
              </a:spcBef>
              <a:spcAft>
                <a:spcPts val="0"/>
              </a:spcAft>
              <a:buNone/>
            </a:pPr>
            <a:r>
              <a:t/>
            </a:r>
            <a:endParaRPr sz="1000"/>
          </a:p>
          <a:p>
            <a:pPr indent="-292100" lvl="0" marL="457200" rtl="0" algn="l">
              <a:lnSpc>
                <a:spcPct val="100000"/>
              </a:lnSpc>
              <a:spcBef>
                <a:spcPts val="0"/>
              </a:spcBef>
              <a:spcAft>
                <a:spcPts val="0"/>
              </a:spcAft>
              <a:buSzPts val="1000"/>
              <a:buChar char="•"/>
            </a:pPr>
            <a:r>
              <a:rPr lang="en" sz="1000"/>
              <a:t>When using ContentProviders, always ensure a permission is set for the required application</a:t>
            </a:r>
            <a:endParaRPr sz="1000"/>
          </a:p>
          <a:p>
            <a:pPr indent="0" lvl="0" marL="457200" rtl="0" algn="l">
              <a:lnSpc>
                <a:spcPct val="100000"/>
              </a:lnSpc>
              <a:spcBef>
                <a:spcPts val="0"/>
              </a:spcBef>
              <a:spcAft>
                <a:spcPts val="0"/>
              </a:spcAft>
              <a:buNone/>
            </a:pPr>
            <a:r>
              <a:t/>
            </a:r>
            <a:endParaRPr sz="1000"/>
          </a:p>
          <a:p>
            <a:pPr indent="0" lvl="0" marL="457200" rtl="0" algn="l">
              <a:lnSpc>
                <a:spcPct val="100000"/>
              </a:lnSpc>
              <a:spcBef>
                <a:spcPts val="0"/>
              </a:spcBef>
              <a:spcAft>
                <a:spcPts val="0"/>
              </a:spcAft>
              <a:buNone/>
            </a:pPr>
            <a:r>
              <a:t/>
            </a:r>
            <a:endParaRPr sz="1000"/>
          </a:p>
          <a:p>
            <a:pPr indent="0" lvl="0" marL="457200" rtl="0" algn="l">
              <a:lnSpc>
                <a:spcPct val="100000"/>
              </a:lnSpc>
              <a:spcBef>
                <a:spcPts val="0"/>
              </a:spcBef>
              <a:spcAft>
                <a:spcPts val="0"/>
              </a:spcAft>
              <a:buNone/>
            </a:pPr>
            <a:r>
              <a:t/>
            </a:r>
            <a:endParaRPr sz="1000"/>
          </a:p>
        </p:txBody>
      </p:sp>
      <p:sp>
        <p:nvSpPr>
          <p:cNvPr id="934" name="Google Shape;934;p91"/>
          <p:cNvSpPr txBox="1"/>
          <p:nvPr>
            <p:ph idx="3" type="body"/>
          </p:nvPr>
        </p:nvSpPr>
        <p:spPr>
          <a:xfrm>
            <a:off x="4850725" y="1783200"/>
            <a:ext cx="3543000" cy="3360300"/>
          </a:xfrm>
          <a:prstGeom prst="rect">
            <a:avLst/>
          </a:prstGeom>
          <a:noFill/>
          <a:ln>
            <a:noFill/>
          </a:ln>
        </p:spPr>
        <p:txBody>
          <a:bodyPr anchorCtr="0" anchor="t" bIns="34275" lIns="68575" spcFirstLastPara="1" rIns="68575" wrap="square" tIns="34275">
            <a:noAutofit/>
          </a:bodyPr>
          <a:lstStyle/>
          <a:p>
            <a:pPr indent="-292100" lvl="0" marL="457200" rtl="0" algn="l">
              <a:lnSpc>
                <a:spcPct val="100000"/>
              </a:lnSpc>
              <a:spcBef>
                <a:spcPts val="0"/>
              </a:spcBef>
              <a:spcAft>
                <a:spcPts val="0"/>
              </a:spcAft>
              <a:buSzPts val="1000"/>
              <a:buChar char="•"/>
            </a:pPr>
            <a:r>
              <a:rPr lang="en" sz="1000"/>
              <a:t>Sanitize inputs or use prepared statements with ContentProviders to avoid SQL injection attacks</a:t>
            </a:r>
            <a:endParaRPr sz="1000"/>
          </a:p>
          <a:p>
            <a:pPr indent="0" lvl="0" marL="457200" rtl="0" algn="l">
              <a:lnSpc>
                <a:spcPct val="100000"/>
              </a:lnSpc>
              <a:spcBef>
                <a:spcPts val="0"/>
              </a:spcBef>
              <a:spcAft>
                <a:spcPts val="0"/>
              </a:spcAft>
              <a:buNone/>
            </a:pPr>
            <a:r>
              <a:t/>
            </a:r>
            <a:endParaRPr sz="1000"/>
          </a:p>
          <a:p>
            <a:pPr indent="-292100" lvl="0" marL="457200" rtl="0" algn="l">
              <a:lnSpc>
                <a:spcPct val="100000"/>
              </a:lnSpc>
              <a:spcBef>
                <a:spcPts val="0"/>
              </a:spcBef>
              <a:spcAft>
                <a:spcPts val="0"/>
              </a:spcAft>
              <a:buSzPts val="1000"/>
              <a:buChar char="•"/>
            </a:pPr>
            <a:r>
              <a:rPr lang="en" sz="1000"/>
              <a:t>Use explicit intents wherever possible</a:t>
            </a:r>
            <a:endParaRPr sz="1000"/>
          </a:p>
          <a:p>
            <a:pPr indent="0" lvl="0" marL="457200" rtl="0" algn="l">
              <a:lnSpc>
                <a:spcPct val="100000"/>
              </a:lnSpc>
              <a:spcBef>
                <a:spcPts val="0"/>
              </a:spcBef>
              <a:spcAft>
                <a:spcPts val="0"/>
              </a:spcAft>
              <a:buNone/>
            </a:pPr>
            <a:r>
              <a:t/>
            </a:r>
            <a:endParaRPr sz="1000"/>
          </a:p>
          <a:p>
            <a:pPr indent="-292100" lvl="0" marL="457200" rtl="0" algn="l">
              <a:lnSpc>
                <a:spcPct val="100000"/>
              </a:lnSpc>
              <a:spcBef>
                <a:spcPts val="0"/>
              </a:spcBef>
              <a:spcAft>
                <a:spcPts val="0"/>
              </a:spcAft>
              <a:buSzPts val="1000"/>
              <a:buChar char="•"/>
            </a:pPr>
            <a:r>
              <a:rPr lang="en" sz="1000"/>
              <a:t>Use custom permissions with services, too (can be checked by service when external service makes a request)</a:t>
            </a:r>
            <a:endParaRPr sz="1000"/>
          </a:p>
          <a:p>
            <a:pPr indent="0" lvl="0" marL="457200" rtl="0" algn="l">
              <a:lnSpc>
                <a:spcPct val="100000"/>
              </a:lnSpc>
              <a:spcBef>
                <a:spcPts val="0"/>
              </a:spcBef>
              <a:spcAft>
                <a:spcPts val="0"/>
              </a:spcAft>
              <a:buNone/>
            </a:pPr>
            <a:r>
              <a:t/>
            </a:r>
            <a:endParaRPr sz="1000"/>
          </a:p>
          <a:p>
            <a:pPr indent="-292100" lvl="0" marL="457200" rtl="0" algn="l">
              <a:lnSpc>
                <a:spcPct val="100000"/>
              </a:lnSpc>
              <a:spcBef>
                <a:spcPts val="0"/>
              </a:spcBef>
              <a:spcAft>
                <a:spcPts val="0"/>
              </a:spcAft>
              <a:buSzPts val="1000"/>
              <a:buChar char="•"/>
            </a:pPr>
            <a:r>
              <a:rPr lang="en" sz="1000"/>
              <a:t>Use the local broadcast manager for local intents</a:t>
            </a:r>
            <a:endParaRPr sz="1000"/>
          </a:p>
          <a:p>
            <a:pPr indent="-292100" lvl="1" marL="914400" rtl="0" algn="l">
              <a:spcBef>
                <a:spcPts val="0"/>
              </a:spcBef>
              <a:spcAft>
                <a:spcPts val="0"/>
              </a:spcAft>
              <a:buSzPts val="1000"/>
              <a:buChar char="•"/>
            </a:pPr>
            <a:r>
              <a:rPr lang="en" sz="1000"/>
              <a:t>No other application can access the data</a:t>
            </a:r>
            <a:endParaRPr sz="1000"/>
          </a:p>
          <a:p>
            <a:pPr indent="0" lvl="0" marL="457200" rtl="0" algn="l">
              <a:lnSpc>
                <a:spcPct val="100000"/>
              </a:lnSpc>
              <a:spcBef>
                <a:spcPts val="0"/>
              </a:spcBef>
              <a:spcAft>
                <a:spcPts val="0"/>
              </a:spcAft>
              <a:buNone/>
            </a:pPr>
            <a:r>
              <a:t/>
            </a:r>
            <a:endParaRPr sz="1000"/>
          </a:p>
          <a:p>
            <a:pPr indent="-292100" lvl="0" marL="457200" rtl="0" algn="l">
              <a:lnSpc>
                <a:spcPct val="100000"/>
              </a:lnSpc>
              <a:spcBef>
                <a:spcPts val="0"/>
              </a:spcBef>
              <a:spcAft>
                <a:spcPts val="0"/>
              </a:spcAft>
              <a:buSzPts val="1000"/>
              <a:buChar char="•"/>
            </a:pPr>
            <a:r>
              <a:rPr lang="en" sz="1000"/>
              <a:t>sendBroadcast(intent); and sendStickyBroadcast(intent); are susceptible to IPC sniffing. Use intents signed with permissions so an unauthorized app can’t receive the intent!</a:t>
            </a:r>
            <a:endParaRPr sz="1000"/>
          </a:p>
          <a:p>
            <a:pPr indent="0" lvl="0" marL="457200" rtl="0" algn="l">
              <a:lnSpc>
                <a:spcPct val="100000"/>
              </a:lnSpc>
              <a:spcBef>
                <a:spcPts val="0"/>
              </a:spcBef>
              <a:spcAft>
                <a:spcPts val="0"/>
              </a:spcAft>
              <a:buNone/>
            </a:pPr>
            <a:r>
              <a:t/>
            </a:r>
            <a:endParaRPr sz="1000"/>
          </a:p>
          <a:p>
            <a:pPr indent="-292100" lvl="0" marL="457200" rtl="0" algn="l">
              <a:lnSpc>
                <a:spcPct val="100000"/>
              </a:lnSpc>
              <a:spcBef>
                <a:spcPts val="0"/>
              </a:spcBef>
              <a:spcAft>
                <a:spcPts val="0"/>
              </a:spcAft>
              <a:buSzPts val="1000"/>
              <a:buChar char="•"/>
            </a:pPr>
            <a:r>
              <a:rPr lang="en" sz="1000"/>
              <a:t>Check the data being received from any broadcast and ensure that it’s valid!</a:t>
            </a:r>
            <a:endParaRPr sz="1000"/>
          </a:p>
          <a:p>
            <a:pPr indent="0" lvl="0" marL="914400" rtl="0" algn="l">
              <a:lnSpc>
                <a:spcPct val="100000"/>
              </a:lnSpc>
              <a:spcBef>
                <a:spcPts val="0"/>
              </a:spcBef>
              <a:spcAft>
                <a:spcPts val="0"/>
              </a:spcAft>
              <a:buNone/>
            </a:pPr>
            <a:r>
              <a:t/>
            </a:r>
            <a:endParaRPr sz="1000"/>
          </a:p>
          <a:p>
            <a:pPr indent="0" lvl="0" marL="457200" marR="38100" rtl="0" algn="l">
              <a:spcBef>
                <a:spcPts val="0"/>
              </a:spcBef>
              <a:spcAft>
                <a:spcPts val="0"/>
              </a:spcAft>
              <a:buNone/>
            </a:pPr>
            <a:r>
              <a:t/>
            </a:r>
            <a:endParaRPr sz="1000"/>
          </a:p>
        </p:txBody>
      </p:sp>
      <p:cxnSp>
        <p:nvCxnSpPr>
          <p:cNvPr id="935" name="Google Shape;935;p91"/>
          <p:cNvCxnSpPr/>
          <p:nvPr/>
        </p:nvCxnSpPr>
        <p:spPr>
          <a:xfrm>
            <a:off x="4293321" y="1000125"/>
            <a:ext cx="557400" cy="0"/>
          </a:xfrm>
          <a:prstGeom prst="straightConnector1">
            <a:avLst/>
          </a:prstGeom>
          <a:noFill/>
          <a:ln cap="flat" cmpd="sng" w="63500">
            <a:solidFill>
              <a:schemeClr val="accent1"/>
            </a:solidFill>
            <a:prstDash val="solid"/>
            <a:miter lim="800000"/>
            <a:headEnd len="sm" w="sm" type="none"/>
            <a:tailEnd len="sm" w="sm" type="none"/>
          </a:ln>
        </p:spPr>
      </p:cxnSp>
      <p:sp>
        <p:nvSpPr>
          <p:cNvPr id="936" name="Google Shape;936;p91"/>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91"/>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8" name="Google Shape;938;p91"/>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939" name="Google Shape;939;p91"/>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940" name="Google Shape;940;p91"/>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941" name="Google Shape;941;p91"/>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942" name="Google Shape;942;p91"/>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Google Shape;947;p92"/>
          <p:cNvSpPr txBox="1"/>
          <p:nvPr>
            <p:ph type="title"/>
          </p:nvPr>
        </p:nvSpPr>
        <p:spPr>
          <a:xfrm>
            <a:off x="628814" y="154305"/>
            <a:ext cx="7886400" cy="994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IPCS</a:t>
            </a:r>
            <a:endParaRPr b="0" i="0" sz="2400" u="none" cap="none" strike="noStrike">
              <a:solidFill>
                <a:schemeClr val="dk2"/>
              </a:solidFill>
              <a:latin typeface="Avenir"/>
              <a:ea typeface="Avenir"/>
              <a:cs typeface="Avenir"/>
              <a:sym typeface="Avenir"/>
            </a:endParaRPr>
          </a:p>
        </p:txBody>
      </p:sp>
      <p:sp>
        <p:nvSpPr>
          <p:cNvPr id="948" name="Google Shape;948;p92"/>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949" name="Google Shape;949;p92"/>
          <p:cNvSpPr txBox="1"/>
          <p:nvPr>
            <p:ph idx="1" type="body"/>
          </p:nvPr>
        </p:nvSpPr>
        <p:spPr>
          <a:xfrm>
            <a:off x="888232" y="1148477"/>
            <a:ext cx="7367400" cy="342900"/>
          </a:xfrm>
          <a:prstGeom prst="rect">
            <a:avLst/>
          </a:prstGeom>
          <a:noFill/>
          <a:ln>
            <a:noFill/>
          </a:ln>
        </p:spPr>
        <p:txBody>
          <a:bodyPr anchorCtr="0" anchor="t" bIns="34275" lIns="68575" spcFirstLastPara="1" rIns="68575" wrap="square" tIns="34275">
            <a:noAutofit/>
          </a:bodyPr>
          <a:lstStyle/>
          <a:p>
            <a:pPr indent="-165100" lvl="0" marL="165100" marR="0" rtl="0" algn="ctr">
              <a:lnSpc>
                <a:spcPct val="135625"/>
              </a:lnSpc>
              <a:spcBef>
                <a:spcPts val="0"/>
              </a:spcBef>
              <a:spcAft>
                <a:spcPts val="0"/>
              </a:spcAft>
              <a:buClr>
                <a:schemeClr val="dk2"/>
              </a:buClr>
              <a:buSzPts val="1200"/>
              <a:buFont typeface="Arial"/>
              <a:buNone/>
            </a:pPr>
            <a:r>
              <a:rPr b="1" lang="en"/>
              <a:t>USEFUL DROZER COMMANDS</a:t>
            </a:r>
            <a:endParaRPr b="1" i="0" sz="1200" u="none" cap="none" strike="noStrike">
              <a:solidFill>
                <a:schemeClr val="dk2"/>
              </a:solidFill>
            </a:endParaRPr>
          </a:p>
          <a:p>
            <a:pPr indent="-165100" lvl="0" marL="165100" marR="0" rtl="0" algn="ctr">
              <a:lnSpc>
                <a:spcPct val="135625"/>
              </a:lnSpc>
              <a:spcBef>
                <a:spcPts val="1500"/>
              </a:spcBef>
              <a:spcAft>
                <a:spcPts val="0"/>
              </a:spcAft>
              <a:buClr>
                <a:schemeClr val="dk2"/>
              </a:buClr>
              <a:buSzPts val="1200"/>
              <a:buFont typeface="Arial"/>
              <a:buNone/>
            </a:pPr>
            <a:r>
              <a:t/>
            </a:r>
            <a:endParaRPr b="1" i="0" sz="1200" u="none" cap="none" strike="noStrike">
              <a:solidFill>
                <a:schemeClr val="dk2"/>
              </a:solidFill>
            </a:endParaRPr>
          </a:p>
        </p:txBody>
      </p:sp>
      <p:cxnSp>
        <p:nvCxnSpPr>
          <p:cNvPr id="950" name="Google Shape;950;p92"/>
          <p:cNvCxnSpPr/>
          <p:nvPr/>
        </p:nvCxnSpPr>
        <p:spPr>
          <a:xfrm>
            <a:off x="4293321" y="1000125"/>
            <a:ext cx="557400" cy="0"/>
          </a:xfrm>
          <a:prstGeom prst="straightConnector1">
            <a:avLst/>
          </a:prstGeom>
          <a:noFill/>
          <a:ln cap="flat" cmpd="sng" w="63500">
            <a:solidFill>
              <a:schemeClr val="accent1"/>
            </a:solidFill>
            <a:prstDash val="solid"/>
            <a:miter lim="800000"/>
            <a:headEnd len="sm" w="sm" type="none"/>
            <a:tailEnd len="sm" w="sm" type="none"/>
          </a:ln>
        </p:spPr>
      </p:cxnSp>
      <p:sp>
        <p:nvSpPr>
          <p:cNvPr id="951" name="Google Shape;951;p92"/>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92"/>
          <p:cNvSpPr txBox="1"/>
          <p:nvPr/>
        </p:nvSpPr>
        <p:spPr>
          <a:xfrm>
            <a:off x="2709700" y="2988175"/>
            <a:ext cx="3994500" cy="599400"/>
          </a:xfrm>
          <a:prstGeom prst="rect">
            <a:avLst/>
          </a:prstGeom>
          <a:solidFill>
            <a:srgbClr val="211E1E"/>
          </a:solidFill>
          <a:ln>
            <a:noFill/>
          </a:ln>
        </p:spPr>
        <p:txBody>
          <a:bodyPr anchorCtr="0" anchor="t" bIns="91425" lIns="91425" spcFirstLastPara="1" rIns="91425" wrap="square" tIns="91425">
            <a:noAutofit/>
          </a:bodyPr>
          <a:lstStyle/>
          <a:p>
            <a:pPr indent="0" lvl="0" marL="0" marR="38100" rtl="0" algn="l">
              <a:lnSpc>
                <a:spcPct val="150000"/>
              </a:lnSpc>
              <a:spcBef>
                <a:spcPts val="0"/>
              </a:spcBef>
              <a:spcAft>
                <a:spcPts val="0"/>
              </a:spcAft>
              <a:buNone/>
            </a:pPr>
            <a:r>
              <a:rPr lang="en" sz="950">
                <a:solidFill>
                  <a:srgbClr val="DADADA"/>
                </a:solidFill>
                <a:highlight>
                  <a:srgbClr val="211E1E"/>
                </a:highlight>
                <a:latin typeface="Courier New"/>
                <a:ea typeface="Courier New"/>
                <a:cs typeface="Courier New"/>
                <a:sym typeface="Courier New"/>
              </a:rPr>
              <a:t>dz</a:t>
            </a:r>
            <a:r>
              <a:rPr lang="en" sz="950">
                <a:solidFill>
                  <a:srgbClr val="47B8D6"/>
                </a:solidFill>
                <a:highlight>
                  <a:srgbClr val="211E1E"/>
                </a:highlight>
                <a:latin typeface="Courier New"/>
                <a:ea typeface="Courier New"/>
                <a:cs typeface="Courier New"/>
                <a:sym typeface="Courier New"/>
              </a:rPr>
              <a:t>&gt;</a:t>
            </a:r>
            <a:r>
              <a:rPr lang="en" sz="950">
                <a:solidFill>
                  <a:srgbClr val="DADADA"/>
                </a:solidFill>
                <a:highlight>
                  <a:srgbClr val="211E1E"/>
                </a:highlight>
                <a:latin typeface="Courier New"/>
                <a:ea typeface="Courier New"/>
                <a:cs typeface="Courier New"/>
                <a:sym typeface="Courier New"/>
              </a:rPr>
              <a:t> run app.activity.info -a [PACKAGE NAME] </a:t>
            </a:r>
            <a:endParaRPr sz="950">
              <a:solidFill>
                <a:srgbClr val="DADADA"/>
              </a:solidFill>
              <a:highlight>
                <a:srgbClr val="211E1E"/>
              </a:highlight>
              <a:latin typeface="Courier New"/>
              <a:ea typeface="Courier New"/>
              <a:cs typeface="Courier New"/>
              <a:sym typeface="Courier New"/>
            </a:endParaRPr>
          </a:p>
          <a:p>
            <a:pPr indent="0" lvl="0" marL="0" marR="38100" rtl="0" algn="l">
              <a:lnSpc>
                <a:spcPct val="150000"/>
              </a:lnSpc>
              <a:spcBef>
                <a:spcPts val="0"/>
              </a:spcBef>
              <a:spcAft>
                <a:spcPts val="0"/>
              </a:spcAft>
              <a:buNone/>
            </a:pPr>
            <a:r>
              <a:rPr lang="en" sz="950">
                <a:solidFill>
                  <a:srgbClr val="D9D9D9"/>
                </a:solidFill>
                <a:highlight>
                  <a:srgbClr val="211E1E"/>
                </a:highlight>
                <a:latin typeface="Courier New"/>
                <a:ea typeface="Courier New"/>
                <a:cs typeface="Courier New"/>
                <a:sym typeface="Courier New"/>
              </a:rPr>
              <a:t># list all exported activities</a:t>
            </a:r>
            <a:endParaRPr>
              <a:solidFill>
                <a:srgbClr val="D9D9D9"/>
              </a:solidFill>
            </a:endParaRPr>
          </a:p>
          <a:p>
            <a:pPr indent="0" lvl="0" marL="0" rtl="0" algn="l">
              <a:spcBef>
                <a:spcPts val="0"/>
              </a:spcBef>
              <a:spcAft>
                <a:spcPts val="0"/>
              </a:spcAft>
              <a:buNone/>
            </a:pPr>
            <a:r>
              <a:t/>
            </a:r>
            <a:endParaRPr/>
          </a:p>
        </p:txBody>
      </p:sp>
      <p:sp>
        <p:nvSpPr>
          <p:cNvPr id="953" name="Google Shape;953;p92"/>
          <p:cNvSpPr txBox="1"/>
          <p:nvPr/>
        </p:nvSpPr>
        <p:spPr>
          <a:xfrm>
            <a:off x="2709700" y="1491375"/>
            <a:ext cx="3994500" cy="599400"/>
          </a:xfrm>
          <a:prstGeom prst="rect">
            <a:avLst/>
          </a:prstGeom>
          <a:solidFill>
            <a:srgbClr val="211E1E"/>
          </a:solidFill>
          <a:ln>
            <a:noFill/>
          </a:ln>
        </p:spPr>
        <p:txBody>
          <a:bodyPr anchorCtr="0" anchor="t" bIns="91425" lIns="91425" spcFirstLastPara="1" rIns="91425" wrap="square" tIns="91425">
            <a:noAutofit/>
          </a:bodyPr>
          <a:lstStyle/>
          <a:p>
            <a:pPr indent="0" lvl="0" marL="0" marR="38100" rtl="0" algn="l">
              <a:lnSpc>
                <a:spcPct val="150000"/>
              </a:lnSpc>
              <a:spcBef>
                <a:spcPts val="0"/>
              </a:spcBef>
              <a:spcAft>
                <a:spcPts val="0"/>
              </a:spcAft>
              <a:buNone/>
            </a:pPr>
            <a:r>
              <a:rPr lang="en" sz="950">
                <a:solidFill>
                  <a:srgbClr val="DADADA"/>
                </a:solidFill>
                <a:highlight>
                  <a:srgbClr val="211E1E"/>
                </a:highlight>
                <a:latin typeface="Courier New"/>
                <a:ea typeface="Courier New"/>
                <a:cs typeface="Courier New"/>
                <a:sym typeface="Courier New"/>
              </a:rPr>
              <a:t>dz</a:t>
            </a:r>
            <a:r>
              <a:rPr lang="en" sz="950">
                <a:solidFill>
                  <a:srgbClr val="47B8D6"/>
                </a:solidFill>
                <a:highlight>
                  <a:srgbClr val="211E1E"/>
                </a:highlight>
                <a:latin typeface="Courier New"/>
                <a:ea typeface="Courier New"/>
                <a:cs typeface="Courier New"/>
                <a:sym typeface="Courier New"/>
              </a:rPr>
              <a:t>&gt;</a:t>
            </a:r>
            <a:r>
              <a:rPr lang="en" sz="950">
                <a:solidFill>
                  <a:srgbClr val="DADADA"/>
                </a:solidFill>
                <a:highlight>
                  <a:srgbClr val="211E1E"/>
                </a:highlight>
                <a:latin typeface="Courier New"/>
                <a:ea typeface="Courier New"/>
                <a:cs typeface="Courier New"/>
                <a:sym typeface="Courier New"/>
              </a:rPr>
              <a:t> run app.provider.info -a [PACKAGE NAME] </a:t>
            </a:r>
            <a:endParaRPr sz="950">
              <a:solidFill>
                <a:srgbClr val="DADADA"/>
              </a:solidFill>
              <a:highlight>
                <a:srgbClr val="211E1E"/>
              </a:highlight>
              <a:latin typeface="Courier New"/>
              <a:ea typeface="Courier New"/>
              <a:cs typeface="Courier New"/>
              <a:sym typeface="Courier New"/>
            </a:endParaRPr>
          </a:p>
          <a:p>
            <a:pPr indent="0" lvl="0" marL="0" marR="38100" rtl="0" algn="l">
              <a:lnSpc>
                <a:spcPct val="150000"/>
              </a:lnSpc>
              <a:spcBef>
                <a:spcPts val="0"/>
              </a:spcBef>
              <a:spcAft>
                <a:spcPts val="0"/>
              </a:spcAft>
              <a:buNone/>
            </a:pPr>
            <a:r>
              <a:rPr lang="en" sz="950">
                <a:solidFill>
                  <a:srgbClr val="D9D9D9"/>
                </a:solidFill>
                <a:highlight>
                  <a:srgbClr val="211E1E"/>
                </a:highlight>
                <a:latin typeface="Courier New"/>
                <a:ea typeface="Courier New"/>
                <a:cs typeface="Courier New"/>
                <a:sym typeface="Courier New"/>
              </a:rPr>
              <a:t># list all exported content providers</a:t>
            </a:r>
            <a:endParaRPr>
              <a:solidFill>
                <a:srgbClr val="D9D9D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54" name="Google Shape;954;p92"/>
          <p:cNvSpPr txBox="1"/>
          <p:nvPr/>
        </p:nvSpPr>
        <p:spPr>
          <a:xfrm>
            <a:off x="2709700" y="2265950"/>
            <a:ext cx="3994500" cy="599400"/>
          </a:xfrm>
          <a:prstGeom prst="rect">
            <a:avLst/>
          </a:prstGeom>
          <a:solidFill>
            <a:srgbClr val="211E1E"/>
          </a:solidFill>
          <a:ln>
            <a:noFill/>
          </a:ln>
        </p:spPr>
        <p:txBody>
          <a:bodyPr anchorCtr="0" anchor="t" bIns="91425" lIns="91425" spcFirstLastPara="1" rIns="91425" wrap="square" tIns="91425">
            <a:noAutofit/>
          </a:bodyPr>
          <a:lstStyle/>
          <a:p>
            <a:pPr indent="0" lvl="0" marL="0" marR="38100" rtl="0" algn="l">
              <a:lnSpc>
                <a:spcPct val="150000"/>
              </a:lnSpc>
              <a:spcBef>
                <a:spcPts val="0"/>
              </a:spcBef>
              <a:spcAft>
                <a:spcPts val="0"/>
              </a:spcAft>
              <a:buNone/>
            </a:pPr>
            <a:r>
              <a:rPr lang="en" sz="950">
                <a:solidFill>
                  <a:srgbClr val="DADADA"/>
                </a:solidFill>
                <a:highlight>
                  <a:srgbClr val="211E1E"/>
                </a:highlight>
                <a:latin typeface="Courier New"/>
                <a:ea typeface="Courier New"/>
                <a:cs typeface="Courier New"/>
                <a:sym typeface="Courier New"/>
              </a:rPr>
              <a:t>dz</a:t>
            </a:r>
            <a:r>
              <a:rPr lang="en" sz="950">
                <a:solidFill>
                  <a:srgbClr val="47B8D6"/>
                </a:solidFill>
                <a:highlight>
                  <a:srgbClr val="211E1E"/>
                </a:highlight>
                <a:latin typeface="Courier New"/>
                <a:ea typeface="Courier New"/>
                <a:cs typeface="Courier New"/>
                <a:sym typeface="Courier New"/>
              </a:rPr>
              <a:t>&gt;</a:t>
            </a:r>
            <a:r>
              <a:rPr lang="en" sz="950">
                <a:solidFill>
                  <a:srgbClr val="DADADA"/>
                </a:solidFill>
                <a:highlight>
                  <a:srgbClr val="211E1E"/>
                </a:highlight>
                <a:latin typeface="Courier New"/>
                <a:ea typeface="Courier New"/>
                <a:cs typeface="Courier New"/>
                <a:sym typeface="Courier New"/>
              </a:rPr>
              <a:t> run app.provider.info -a [PACKAGE NAME] -u</a:t>
            </a:r>
            <a:endParaRPr sz="950">
              <a:solidFill>
                <a:srgbClr val="DADADA"/>
              </a:solidFill>
              <a:highlight>
                <a:srgbClr val="211E1E"/>
              </a:highlight>
              <a:latin typeface="Courier New"/>
              <a:ea typeface="Courier New"/>
              <a:cs typeface="Courier New"/>
              <a:sym typeface="Courier New"/>
            </a:endParaRPr>
          </a:p>
          <a:p>
            <a:pPr indent="0" lvl="0" marL="0" marR="38100" rtl="0" algn="l">
              <a:lnSpc>
                <a:spcPct val="150000"/>
              </a:lnSpc>
              <a:spcBef>
                <a:spcPts val="0"/>
              </a:spcBef>
              <a:spcAft>
                <a:spcPts val="0"/>
              </a:spcAft>
              <a:buNone/>
            </a:pPr>
            <a:r>
              <a:rPr lang="en" sz="950">
                <a:solidFill>
                  <a:srgbClr val="D9D9D9"/>
                </a:solidFill>
                <a:highlight>
                  <a:srgbClr val="211E1E"/>
                </a:highlight>
                <a:latin typeface="Courier New"/>
                <a:ea typeface="Courier New"/>
                <a:cs typeface="Courier New"/>
                <a:sym typeface="Courier New"/>
              </a:rPr>
              <a:t># list all non-exported content providers</a:t>
            </a:r>
            <a:endParaRPr>
              <a:solidFill>
                <a:srgbClr val="D9D9D9"/>
              </a:solidFill>
            </a:endParaRPr>
          </a:p>
          <a:p>
            <a:pPr indent="0" lvl="0" marL="0" rtl="0" algn="l">
              <a:spcBef>
                <a:spcPts val="0"/>
              </a:spcBef>
              <a:spcAft>
                <a:spcPts val="0"/>
              </a:spcAft>
              <a:buNone/>
            </a:pPr>
            <a:r>
              <a:t/>
            </a:r>
            <a:endParaRPr/>
          </a:p>
        </p:txBody>
      </p:sp>
      <p:sp>
        <p:nvSpPr>
          <p:cNvPr id="955" name="Google Shape;955;p92"/>
          <p:cNvSpPr txBox="1"/>
          <p:nvPr/>
        </p:nvSpPr>
        <p:spPr>
          <a:xfrm>
            <a:off x="2709700" y="3751550"/>
            <a:ext cx="3994500" cy="515700"/>
          </a:xfrm>
          <a:prstGeom prst="rect">
            <a:avLst/>
          </a:prstGeom>
          <a:solidFill>
            <a:srgbClr val="211E1E"/>
          </a:solidFill>
          <a:ln>
            <a:noFill/>
          </a:ln>
        </p:spPr>
        <p:txBody>
          <a:bodyPr anchorCtr="0" anchor="t" bIns="91425" lIns="91425" spcFirstLastPara="1" rIns="91425" wrap="square" tIns="91425">
            <a:noAutofit/>
          </a:bodyPr>
          <a:lstStyle/>
          <a:p>
            <a:pPr indent="0" lvl="0" marL="0" marR="38100" rtl="0" algn="l">
              <a:lnSpc>
                <a:spcPct val="150000"/>
              </a:lnSpc>
              <a:spcBef>
                <a:spcPts val="0"/>
              </a:spcBef>
              <a:spcAft>
                <a:spcPts val="0"/>
              </a:spcAft>
              <a:buNone/>
            </a:pPr>
            <a:r>
              <a:rPr lang="en" sz="900">
                <a:solidFill>
                  <a:srgbClr val="DADADA"/>
                </a:solidFill>
                <a:highlight>
                  <a:srgbClr val="211E1E"/>
                </a:highlight>
                <a:latin typeface="Courier New"/>
                <a:ea typeface="Courier New"/>
                <a:cs typeface="Courier New"/>
                <a:sym typeface="Courier New"/>
              </a:rPr>
              <a:t>dz</a:t>
            </a:r>
            <a:r>
              <a:rPr lang="en" sz="900">
                <a:solidFill>
                  <a:srgbClr val="47B8D6"/>
                </a:solidFill>
                <a:highlight>
                  <a:srgbClr val="211E1E"/>
                </a:highlight>
                <a:latin typeface="Courier New"/>
                <a:ea typeface="Courier New"/>
                <a:cs typeface="Courier New"/>
                <a:sym typeface="Courier New"/>
              </a:rPr>
              <a:t>&gt;</a:t>
            </a:r>
            <a:r>
              <a:rPr lang="en" sz="900">
                <a:solidFill>
                  <a:srgbClr val="DADADA"/>
                </a:solidFill>
                <a:highlight>
                  <a:srgbClr val="211E1E"/>
                </a:highlight>
                <a:latin typeface="Courier New"/>
                <a:ea typeface="Courier New"/>
                <a:cs typeface="Courier New"/>
                <a:sym typeface="Courier New"/>
              </a:rPr>
              <a:t> run scanner.provider.injection -a  </a:t>
            </a:r>
            <a:endParaRPr sz="900">
              <a:solidFill>
                <a:srgbClr val="DADADA"/>
              </a:solidFill>
              <a:highlight>
                <a:srgbClr val="211E1E"/>
              </a:highlight>
              <a:latin typeface="Courier New"/>
              <a:ea typeface="Courier New"/>
              <a:cs typeface="Courier New"/>
              <a:sym typeface="Courier New"/>
            </a:endParaRPr>
          </a:p>
          <a:p>
            <a:pPr indent="0" lvl="0" marL="0" marR="38100" rtl="0" algn="l">
              <a:lnSpc>
                <a:spcPct val="150000"/>
              </a:lnSpc>
              <a:spcBef>
                <a:spcPts val="0"/>
              </a:spcBef>
              <a:spcAft>
                <a:spcPts val="0"/>
              </a:spcAft>
              <a:buNone/>
            </a:pPr>
            <a:r>
              <a:rPr lang="en" sz="900">
                <a:solidFill>
                  <a:srgbClr val="EFEFEF"/>
                </a:solidFill>
                <a:latin typeface="Courier New"/>
                <a:ea typeface="Courier New"/>
                <a:cs typeface="Courier New"/>
                <a:sym typeface="Courier New"/>
              </a:rPr>
              <a:t># scan for sql injection vulns</a:t>
            </a:r>
            <a:endParaRPr sz="900">
              <a:solidFill>
                <a:srgbClr val="EFEFEF"/>
              </a:solidFill>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956" name="Google Shape;956;p92"/>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7" name="Google Shape;957;p92"/>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958" name="Google Shape;958;p92"/>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959" name="Google Shape;959;p92"/>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960" name="Google Shape;960;p92"/>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961" name="Google Shape;961;p92"/>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93"/>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968" name="Google Shape;968;p93"/>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9" name="Google Shape;969;p93"/>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970" name="Google Shape;970;p93"/>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971" name="Google Shape;971;p93"/>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972" name="Google Shape;972;p93"/>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973" name="Google Shape;973;p93"/>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pic>
        <p:nvPicPr>
          <p:cNvPr id="974" name="Google Shape;974;p93" title="AndroidTO_dex2jar_3.mov">
            <a:hlinkClick r:id="rId5"/>
          </p:cNvPr>
          <p:cNvPicPr preferRelativeResize="0"/>
          <p:nvPr/>
        </p:nvPicPr>
        <p:blipFill>
          <a:blip r:embed="rId6">
            <a:alphaModFix/>
          </a:blip>
          <a:stretch>
            <a:fillRect/>
          </a:stretch>
        </p:blipFill>
        <p:spPr>
          <a:xfrm>
            <a:off x="2656875" y="1068300"/>
            <a:ext cx="4572000" cy="3429000"/>
          </a:xfrm>
          <a:prstGeom prst="rect">
            <a:avLst/>
          </a:prstGeom>
          <a:noFill/>
          <a:ln>
            <a:noFill/>
          </a:ln>
        </p:spPr>
      </p:pic>
      <p:sp>
        <p:nvSpPr>
          <p:cNvPr id="975" name="Google Shape;975;p93"/>
          <p:cNvSpPr txBox="1"/>
          <p:nvPr>
            <p:ph type="title"/>
          </p:nvPr>
        </p:nvSpPr>
        <p:spPr>
          <a:xfrm>
            <a:off x="310503" y="106050"/>
            <a:ext cx="4627800" cy="820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ANALYZING SOURCE CODE</a:t>
            </a:r>
            <a:endParaRPr b="0" i="0" sz="2400" u="none" cap="none" strike="noStrike">
              <a:solidFill>
                <a:schemeClr val="dk2"/>
              </a:solidFill>
              <a:latin typeface="Avenir"/>
              <a:ea typeface="Avenir"/>
              <a:cs typeface="Avenir"/>
              <a:sym typeface="Aveni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8"/>
          <p:cNvSpPr txBox="1"/>
          <p:nvPr>
            <p:ph idx="1" type="body"/>
          </p:nvPr>
        </p:nvSpPr>
        <p:spPr>
          <a:xfrm>
            <a:off x="500405" y="1096455"/>
            <a:ext cx="7962600" cy="342900"/>
          </a:xfrm>
          <a:prstGeom prst="rect">
            <a:avLst/>
          </a:prstGeom>
          <a:noFill/>
          <a:ln>
            <a:noFill/>
          </a:ln>
        </p:spPr>
        <p:txBody>
          <a:bodyPr anchorCtr="0" anchor="b" bIns="34275" lIns="68575" spcFirstLastPara="1" rIns="68575" wrap="square" tIns="34275">
            <a:noAutofit/>
          </a:bodyPr>
          <a:lstStyle/>
          <a:p>
            <a:pPr indent="0" lvl="0" marL="0" marR="0" rtl="0" algn="l">
              <a:lnSpc>
                <a:spcPct val="211111"/>
              </a:lnSpc>
              <a:spcBef>
                <a:spcPts val="0"/>
              </a:spcBef>
              <a:spcAft>
                <a:spcPts val="0"/>
              </a:spcAft>
              <a:buClr>
                <a:schemeClr val="dk2"/>
              </a:buClr>
              <a:buSzPts val="700"/>
              <a:buFont typeface="Arial"/>
              <a:buNone/>
            </a:pPr>
            <a:r>
              <a:rPr lang="en"/>
              <a:t>AUDITING YOUR APKS LIKE A BLACK HAT HACKER</a:t>
            </a:r>
            <a:endParaRPr b="1" i="0" sz="700" u="none" cap="none" strike="noStrike">
              <a:solidFill>
                <a:schemeClr val="dk2"/>
              </a:solidFill>
              <a:latin typeface="Avenir"/>
              <a:ea typeface="Avenir"/>
              <a:cs typeface="Avenir"/>
              <a:sym typeface="Avenir"/>
            </a:endParaRPr>
          </a:p>
        </p:txBody>
      </p:sp>
      <p:sp>
        <p:nvSpPr>
          <p:cNvPr id="401" name="Google Shape;401;p58"/>
          <p:cNvSpPr txBox="1"/>
          <p:nvPr>
            <p:ph type="title"/>
          </p:nvPr>
        </p:nvSpPr>
        <p:spPr>
          <a:xfrm>
            <a:off x="500405" y="1591866"/>
            <a:ext cx="7962600" cy="994200"/>
          </a:xfrm>
          <a:prstGeom prst="rect">
            <a:avLst/>
          </a:prstGeom>
          <a:noFill/>
          <a:ln>
            <a:noFill/>
          </a:ln>
        </p:spPr>
        <p:txBody>
          <a:bodyPr anchorCtr="0" anchor="t" bIns="17150" lIns="34300" spcFirstLastPara="1" rIns="34300" wrap="square" tIns="17150">
            <a:noAutofit/>
          </a:bodyPr>
          <a:lstStyle/>
          <a:p>
            <a:pPr indent="0" lvl="0" marL="0" marR="0" rtl="0" algn="l">
              <a:lnSpc>
                <a:spcPct val="120000"/>
              </a:lnSpc>
              <a:spcBef>
                <a:spcPts val="0"/>
              </a:spcBef>
              <a:spcAft>
                <a:spcPts val="0"/>
              </a:spcAft>
              <a:buClr>
                <a:schemeClr val="dk2"/>
              </a:buClr>
              <a:buSzPts val="2400"/>
              <a:buFont typeface="Avenir"/>
              <a:buNone/>
            </a:pPr>
            <a:r>
              <a:rPr lang="en"/>
              <a:t>AGENDA</a:t>
            </a:r>
            <a:endParaRPr b="0" i="0" sz="2400" u="none" cap="none" strike="noStrike">
              <a:solidFill>
                <a:schemeClr val="dk2"/>
              </a:solidFill>
              <a:latin typeface="Avenir"/>
              <a:ea typeface="Avenir"/>
              <a:cs typeface="Avenir"/>
              <a:sym typeface="Avenir"/>
            </a:endParaRPr>
          </a:p>
        </p:txBody>
      </p:sp>
      <p:sp>
        <p:nvSpPr>
          <p:cNvPr id="402" name="Google Shape;402;p58"/>
          <p:cNvSpPr txBox="1"/>
          <p:nvPr>
            <p:ph idx="2" type="body"/>
          </p:nvPr>
        </p:nvSpPr>
        <p:spPr>
          <a:xfrm>
            <a:off x="500395" y="2151050"/>
            <a:ext cx="3597000" cy="2472300"/>
          </a:xfrm>
          <a:prstGeom prst="rect">
            <a:avLst/>
          </a:prstGeom>
          <a:noFill/>
          <a:ln>
            <a:noFill/>
          </a:ln>
        </p:spPr>
        <p:txBody>
          <a:bodyPr anchorCtr="0" anchor="t" bIns="34275" lIns="68575" spcFirstLastPara="1" rIns="68575" wrap="square" tIns="34275">
            <a:noAutofit/>
          </a:bodyPr>
          <a:lstStyle/>
          <a:p>
            <a:pPr indent="-317500" lvl="0" marL="457200" marR="0" rtl="0" algn="l">
              <a:lnSpc>
                <a:spcPct val="200000"/>
              </a:lnSpc>
              <a:spcBef>
                <a:spcPts val="0"/>
              </a:spcBef>
              <a:spcAft>
                <a:spcPts val="0"/>
              </a:spcAft>
              <a:buSzPts val="1400"/>
              <a:buAutoNum type="arabicPeriod"/>
            </a:pPr>
            <a:r>
              <a:rPr lang="en"/>
              <a:t>Intro to Reverse Engineering</a:t>
            </a:r>
            <a:endParaRPr/>
          </a:p>
          <a:p>
            <a:pPr indent="-317500" lvl="0" marL="457200" marR="0" rtl="0" algn="l">
              <a:lnSpc>
                <a:spcPct val="200000"/>
              </a:lnSpc>
              <a:spcBef>
                <a:spcPts val="0"/>
              </a:spcBef>
              <a:spcAft>
                <a:spcPts val="0"/>
              </a:spcAft>
              <a:buSzPts val="1400"/>
              <a:buAutoNum type="arabicPeriod"/>
            </a:pPr>
            <a:r>
              <a:rPr lang="en"/>
              <a:t>Common Attack Surfaces</a:t>
            </a:r>
            <a:endParaRPr/>
          </a:p>
          <a:p>
            <a:pPr indent="-317500" lvl="0" marL="457200" rtl="0" algn="l">
              <a:lnSpc>
                <a:spcPct val="200000"/>
              </a:lnSpc>
              <a:spcBef>
                <a:spcPts val="0"/>
              </a:spcBef>
              <a:spcAft>
                <a:spcPts val="0"/>
              </a:spcAft>
              <a:buSzPts val="1400"/>
              <a:buAutoNum type="arabicPeriod"/>
            </a:pPr>
            <a:r>
              <a:rPr lang="en"/>
              <a:t>Finding Common Vulns</a:t>
            </a:r>
            <a:endParaRPr/>
          </a:p>
          <a:p>
            <a:pPr indent="-317500" lvl="0" marL="457200" rtl="0" algn="l">
              <a:lnSpc>
                <a:spcPct val="200000"/>
              </a:lnSpc>
              <a:spcBef>
                <a:spcPts val="0"/>
              </a:spcBef>
              <a:spcAft>
                <a:spcPts val="0"/>
              </a:spcAft>
              <a:buSzPts val="1400"/>
              <a:buAutoNum type="arabicPeriod"/>
            </a:pPr>
            <a:r>
              <a:rPr lang="en"/>
              <a:t>Fixing Common Vulns</a:t>
            </a:r>
            <a:endParaRPr/>
          </a:p>
          <a:p>
            <a:pPr indent="-317500" lvl="0" marL="457200" rtl="0" algn="l">
              <a:lnSpc>
                <a:spcPct val="200000"/>
              </a:lnSpc>
              <a:spcBef>
                <a:spcPts val="0"/>
              </a:spcBef>
              <a:spcAft>
                <a:spcPts val="0"/>
              </a:spcAft>
              <a:buSzPts val="1400"/>
              <a:buAutoNum type="arabicPeriod"/>
            </a:pPr>
            <a:r>
              <a:rPr lang="en"/>
              <a:t>Continued Learning</a:t>
            </a:r>
            <a:endParaRPr/>
          </a:p>
        </p:txBody>
      </p:sp>
      <p:pic>
        <p:nvPicPr>
          <p:cNvPr descr="origins hacking GIF" id="403" name="Google Shape;403;p58"/>
          <p:cNvPicPr preferRelativeResize="0"/>
          <p:nvPr/>
        </p:nvPicPr>
        <p:blipFill rotWithShape="1">
          <a:blip r:embed="rId3">
            <a:alphaModFix/>
          </a:blip>
          <a:srcRect b="0" l="23450" r="25790" t="0"/>
          <a:stretch/>
        </p:blipFill>
        <p:spPr>
          <a:xfrm>
            <a:off x="4502650" y="0"/>
            <a:ext cx="4641350" cy="51435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0" name="Shape 980"/>
        <p:cNvGrpSpPr/>
        <p:nvPr/>
      </p:nvGrpSpPr>
      <p:grpSpPr>
        <a:xfrm>
          <a:off x="0" y="0"/>
          <a:ext cx="0" cy="0"/>
          <a:chOff x="0" y="0"/>
          <a:chExt cx="0" cy="0"/>
        </a:xfrm>
      </p:grpSpPr>
      <p:sp>
        <p:nvSpPr>
          <p:cNvPr id="981" name="Google Shape;981;p94"/>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982" name="Google Shape;982;p94"/>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3" name="Google Shape;983;p94"/>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984" name="Google Shape;984;p94"/>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985" name="Google Shape;985;p94"/>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986" name="Google Shape;986;p94"/>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987" name="Google Shape;987;p94"/>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988" name="Google Shape;988;p94"/>
          <p:cNvSpPr txBox="1"/>
          <p:nvPr>
            <p:ph type="title"/>
          </p:nvPr>
        </p:nvSpPr>
        <p:spPr>
          <a:xfrm>
            <a:off x="310503" y="106050"/>
            <a:ext cx="4627800" cy="820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ANALYZING SOURCE CODE</a:t>
            </a:r>
            <a:endParaRPr b="0" i="0" sz="2400" u="none" cap="none" strike="noStrike">
              <a:solidFill>
                <a:schemeClr val="dk2"/>
              </a:solidFill>
              <a:latin typeface="Avenir"/>
              <a:ea typeface="Avenir"/>
              <a:cs typeface="Avenir"/>
              <a:sym typeface="Avenir"/>
            </a:endParaRPr>
          </a:p>
        </p:txBody>
      </p:sp>
      <p:pic>
        <p:nvPicPr>
          <p:cNvPr id="989" name="Google Shape;989;p94" title="AndroidTO_jdgui_4.mov">
            <a:hlinkClick r:id="rId5"/>
          </p:cNvPr>
          <p:cNvPicPr preferRelativeResize="0"/>
          <p:nvPr/>
        </p:nvPicPr>
        <p:blipFill>
          <a:blip r:embed="rId6">
            <a:alphaModFix/>
          </a:blip>
          <a:stretch>
            <a:fillRect/>
          </a:stretch>
        </p:blipFill>
        <p:spPr>
          <a:xfrm>
            <a:off x="2615475" y="1089000"/>
            <a:ext cx="4572000" cy="3429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3" name="Shape 993"/>
        <p:cNvGrpSpPr/>
        <p:nvPr/>
      </p:nvGrpSpPr>
      <p:grpSpPr>
        <a:xfrm>
          <a:off x="0" y="0"/>
          <a:ext cx="0" cy="0"/>
          <a:chOff x="0" y="0"/>
          <a:chExt cx="0" cy="0"/>
        </a:xfrm>
      </p:grpSpPr>
      <p:sp>
        <p:nvSpPr>
          <p:cNvPr id="994" name="Google Shape;994;p95"/>
          <p:cNvSpPr txBox="1"/>
          <p:nvPr>
            <p:ph type="title"/>
          </p:nvPr>
        </p:nvSpPr>
        <p:spPr>
          <a:xfrm>
            <a:off x="-218030" y="69625"/>
            <a:ext cx="4221900" cy="994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DIVA SQL Injection</a:t>
            </a:r>
            <a:endParaRPr b="0" i="0" sz="2400" u="none" cap="none" strike="noStrike">
              <a:solidFill>
                <a:schemeClr val="dk2"/>
              </a:solidFill>
              <a:latin typeface="Avenir"/>
              <a:ea typeface="Avenir"/>
              <a:cs typeface="Avenir"/>
              <a:sym typeface="Avenir"/>
            </a:endParaRPr>
          </a:p>
        </p:txBody>
      </p:sp>
      <p:sp>
        <p:nvSpPr>
          <p:cNvPr id="995" name="Google Shape;995;p95"/>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cxnSp>
        <p:nvCxnSpPr>
          <p:cNvPr id="996" name="Google Shape;996;p95"/>
          <p:cNvCxnSpPr/>
          <p:nvPr/>
        </p:nvCxnSpPr>
        <p:spPr>
          <a:xfrm>
            <a:off x="1065396" y="915450"/>
            <a:ext cx="557400" cy="0"/>
          </a:xfrm>
          <a:prstGeom prst="straightConnector1">
            <a:avLst/>
          </a:prstGeom>
          <a:noFill/>
          <a:ln cap="flat" cmpd="sng" w="63500">
            <a:solidFill>
              <a:schemeClr val="accent1"/>
            </a:solidFill>
            <a:prstDash val="solid"/>
            <a:miter lim="800000"/>
            <a:headEnd len="sm" w="sm" type="none"/>
            <a:tailEnd len="sm" w="sm" type="none"/>
          </a:ln>
        </p:spPr>
      </p:cxnSp>
      <p:sp>
        <p:nvSpPr>
          <p:cNvPr id="997" name="Google Shape;997;p95"/>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95"/>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9" name="Google Shape;999;p95"/>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1000" name="Google Shape;1000;p95"/>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1001" name="Google Shape;1001;p95"/>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002" name="Google Shape;1002;p95"/>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003" name="Google Shape;1003;p95"/>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pic>
        <p:nvPicPr>
          <p:cNvPr id="1004" name="Google Shape;1004;p95"/>
          <p:cNvPicPr preferRelativeResize="0"/>
          <p:nvPr/>
        </p:nvPicPr>
        <p:blipFill>
          <a:blip r:embed="rId5">
            <a:alphaModFix/>
          </a:blip>
          <a:stretch>
            <a:fillRect/>
          </a:stretch>
        </p:blipFill>
        <p:spPr>
          <a:xfrm>
            <a:off x="531326" y="1209401"/>
            <a:ext cx="2674325" cy="3287775"/>
          </a:xfrm>
          <a:prstGeom prst="rect">
            <a:avLst/>
          </a:prstGeom>
          <a:noFill/>
          <a:ln>
            <a:noFill/>
          </a:ln>
        </p:spPr>
      </p:pic>
      <p:pic>
        <p:nvPicPr>
          <p:cNvPr id="1005" name="Google Shape;1005;p95"/>
          <p:cNvPicPr preferRelativeResize="0"/>
          <p:nvPr/>
        </p:nvPicPr>
        <p:blipFill>
          <a:blip r:embed="rId6">
            <a:alphaModFix/>
          </a:blip>
          <a:stretch>
            <a:fillRect/>
          </a:stretch>
        </p:blipFill>
        <p:spPr>
          <a:xfrm>
            <a:off x="3523675" y="1209400"/>
            <a:ext cx="4879609" cy="32877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9" name="Shape 1009"/>
        <p:cNvGrpSpPr/>
        <p:nvPr/>
      </p:nvGrpSpPr>
      <p:grpSpPr>
        <a:xfrm>
          <a:off x="0" y="0"/>
          <a:ext cx="0" cy="0"/>
          <a:chOff x="0" y="0"/>
          <a:chExt cx="0" cy="0"/>
        </a:xfrm>
      </p:grpSpPr>
      <p:sp>
        <p:nvSpPr>
          <p:cNvPr id="1010" name="Google Shape;1010;p96"/>
          <p:cNvSpPr txBox="1"/>
          <p:nvPr>
            <p:ph type="title"/>
          </p:nvPr>
        </p:nvSpPr>
        <p:spPr>
          <a:xfrm>
            <a:off x="-218030" y="69625"/>
            <a:ext cx="4221900" cy="994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DIVA SQL Injection</a:t>
            </a:r>
            <a:endParaRPr b="0" i="0" sz="2400" u="none" cap="none" strike="noStrike">
              <a:solidFill>
                <a:schemeClr val="dk2"/>
              </a:solidFill>
              <a:latin typeface="Avenir"/>
              <a:ea typeface="Avenir"/>
              <a:cs typeface="Avenir"/>
              <a:sym typeface="Avenir"/>
            </a:endParaRPr>
          </a:p>
        </p:txBody>
      </p:sp>
      <p:sp>
        <p:nvSpPr>
          <p:cNvPr id="1011" name="Google Shape;1011;p96"/>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cxnSp>
        <p:nvCxnSpPr>
          <p:cNvPr id="1012" name="Google Shape;1012;p96"/>
          <p:cNvCxnSpPr/>
          <p:nvPr/>
        </p:nvCxnSpPr>
        <p:spPr>
          <a:xfrm>
            <a:off x="1065396" y="915450"/>
            <a:ext cx="557400" cy="0"/>
          </a:xfrm>
          <a:prstGeom prst="straightConnector1">
            <a:avLst/>
          </a:prstGeom>
          <a:noFill/>
          <a:ln cap="flat" cmpd="sng" w="63500">
            <a:solidFill>
              <a:schemeClr val="accent1"/>
            </a:solidFill>
            <a:prstDash val="solid"/>
            <a:miter lim="800000"/>
            <a:headEnd len="sm" w="sm" type="none"/>
            <a:tailEnd len="sm" w="sm" type="none"/>
          </a:ln>
        </p:spPr>
      </p:cxnSp>
      <p:sp>
        <p:nvSpPr>
          <p:cNvPr id="1013" name="Google Shape;1013;p96"/>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96"/>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5" name="Google Shape;1015;p96"/>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1016" name="Google Shape;1016;p96"/>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1017" name="Google Shape;1017;p96"/>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018" name="Google Shape;1018;p96"/>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019" name="Google Shape;1019;p96"/>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pic>
        <p:nvPicPr>
          <p:cNvPr id="1020" name="Google Shape;1020;p96"/>
          <p:cNvPicPr preferRelativeResize="0"/>
          <p:nvPr/>
        </p:nvPicPr>
        <p:blipFill>
          <a:blip r:embed="rId5">
            <a:alphaModFix/>
          </a:blip>
          <a:stretch>
            <a:fillRect/>
          </a:stretch>
        </p:blipFill>
        <p:spPr>
          <a:xfrm>
            <a:off x="531326" y="1209401"/>
            <a:ext cx="2674325" cy="3287775"/>
          </a:xfrm>
          <a:prstGeom prst="rect">
            <a:avLst/>
          </a:prstGeom>
          <a:noFill/>
          <a:ln>
            <a:noFill/>
          </a:ln>
        </p:spPr>
      </p:pic>
      <p:pic>
        <p:nvPicPr>
          <p:cNvPr id="1021" name="Google Shape;1021;p96"/>
          <p:cNvPicPr preferRelativeResize="0"/>
          <p:nvPr/>
        </p:nvPicPr>
        <p:blipFill>
          <a:blip r:embed="rId6">
            <a:alphaModFix/>
          </a:blip>
          <a:stretch>
            <a:fillRect/>
          </a:stretch>
        </p:blipFill>
        <p:spPr>
          <a:xfrm>
            <a:off x="3283076" y="1257625"/>
            <a:ext cx="5633550" cy="28089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6" name="Shape 1026"/>
        <p:cNvGrpSpPr/>
        <p:nvPr/>
      </p:nvGrpSpPr>
      <p:grpSpPr>
        <a:xfrm>
          <a:off x="0" y="0"/>
          <a:ext cx="0" cy="0"/>
          <a:chOff x="0" y="0"/>
          <a:chExt cx="0" cy="0"/>
        </a:xfrm>
      </p:grpSpPr>
      <p:sp>
        <p:nvSpPr>
          <p:cNvPr id="1027" name="Google Shape;1027;p97"/>
          <p:cNvSpPr txBox="1"/>
          <p:nvPr>
            <p:ph type="title"/>
          </p:nvPr>
        </p:nvSpPr>
        <p:spPr>
          <a:xfrm>
            <a:off x="3848283" y="255616"/>
            <a:ext cx="4371600" cy="1425300"/>
          </a:xfrm>
          <a:prstGeom prst="rect">
            <a:avLst/>
          </a:prstGeom>
          <a:noFill/>
          <a:ln>
            <a:noFill/>
          </a:ln>
        </p:spPr>
        <p:txBody>
          <a:bodyPr anchorCtr="0" anchor="ctr" bIns="17150" lIns="34300" spcFirstLastPara="1" rIns="34300" wrap="square" tIns="17150">
            <a:noAutofit/>
          </a:bodyPr>
          <a:lstStyle/>
          <a:p>
            <a:pPr indent="0" lvl="0" marL="0" marR="0" rtl="0" algn="l">
              <a:lnSpc>
                <a:spcPct val="120000"/>
              </a:lnSpc>
              <a:spcBef>
                <a:spcPts val="0"/>
              </a:spcBef>
              <a:spcAft>
                <a:spcPts val="0"/>
              </a:spcAft>
              <a:buClr>
                <a:schemeClr val="dk2"/>
              </a:buClr>
              <a:buSzPts val="2400"/>
              <a:buFont typeface="Avenir"/>
              <a:buNone/>
            </a:pPr>
            <a:r>
              <a:rPr lang="en"/>
              <a:t>REAL WORLD EXAMPLE</a:t>
            </a:r>
            <a:endParaRPr/>
          </a:p>
          <a:p>
            <a:pPr indent="0" lvl="0" marL="0" marR="0" rtl="0" algn="l">
              <a:lnSpc>
                <a:spcPct val="120000"/>
              </a:lnSpc>
              <a:spcBef>
                <a:spcPts val="0"/>
              </a:spcBef>
              <a:spcAft>
                <a:spcPts val="0"/>
              </a:spcAft>
              <a:buClr>
                <a:schemeClr val="dk2"/>
              </a:buClr>
              <a:buSzPts val="2400"/>
              <a:buFont typeface="Avenir"/>
              <a:buNone/>
            </a:pPr>
            <a:r>
              <a:rPr lang="en"/>
              <a:t>Samsung Kies, Galaxy S3</a:t>
            </a:r>
            <a:endParaRPr/>
          </a:p>
        </p:txBody>
      </p:sp>
      <p:sp>
        <p:nvSpPr>
          <p:cNvPr id="1028" name="Google Shape;1028;p97"/>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pic>
        <p:nvPicPr>
          <p:cNvPr id="1029" name="Google Shape;1029;p97"/>
          <p:cNvPicPr preferRelativeResize="0"/>
          <p:nvPr/>
        </p:nvPicPr>
        <p:blipFill>
          <a:blip r:embed="rId3">
            <a:alphaModFix/>
          </a:blip>
          <a:stretch>
            <a:fillRect/>
          </a:stretch>
        </p:blipFill>
        <p:spPr>
          <a:xfrm>
            <a:off x="1152525" y="1598500"/>
            <a:ext cx="1352550" cy="1352550"/>
          </a:xfrm>
          <a:prstGeom prst="rect">
            <a:avLst/>
          </a:prstGeom>
          <a:noFill/>
          <a:ln>
            <a:noFill/>
          </a:ln>
        </p:spPr>
      </p:pic>
      <p:sp>
        <p:nvSpPr>
          <p:cNvPr id="1030" name="Google Shape;1030;p97"/>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97"/>
          <p:cNvSpPr txBox="1"/>
          <p:nvPr>
            <p:ph idx="4294967295" type="body"/>
          </p:nvPr>
        </p:nvSpPr>
        <p:spPr>
          <a:xfrm>
            <a:off x="3895900" y="1598500"/>
            <a:ext cx="4686000" cy="3595800"/>
          </a:xfrm>
          <a:prstGeom prst="rect">
            <a:avLst/>
          </a:prstGeom>
          <a:noFill/>
          <a:ln>
            <a:noFill/>
          </a:ln>
          <a:effectLst>
            <a:reflection blurRad="0" dir="5400000" dist="38100" endA="0" fadeDir="5400012" kx="0" rotWithShape="0" algn="bl" stPos="0" sy="-100000" ky="0"/>
          </a:effectLst>
        </p:spPr>
        <p:txBody>
          <a:bodyPr anchorCtr="0" anchor="t" bIns="34275" lIns="68575" spcFirstLastPara="1" rIns="68575" wrap="square" tIns="34275">
            <a:noAutofit/>
          </a:bodyPr>
          <a:lstStyle/>
          <a:p>
            <a:pPr indent="-317500" lvl="0" marL="457200" rtl="0" algn="l">
              <a:lnSpc>
                <a:spcPct val="100000"/>
              </a:lnSpc>
              <a:spcBef>
                <a:spcPts val="0"/>
              </a:spcBef>
              <a:spcAft>
                <a:spcPts val="0"/>
              </a:spcAft>
              <a:buSzPts val="1400"/>
              <a:buChar char="•"/>
            </a:pPr>
            <a:r>
              <a:rPr lang="en" sz="1400"/>
              <a:t>Kies was highly privileged: connects mobile phone to your PC</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Had a BroadCast receiver that restored APKs from the SDcard</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Tldr; Kies has a call chain that iterates through the sdcard/restore directory and installs every APK</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A researcher was able to add their app to the SD card by exploiting a WRITE_EXTERNAL_STORAGE privilege issue with the clipboard service on the S3, and then had Kies call that function with an intent</a:t>
            </a:r>
            <a:endParaRPr sz="1400"/>
          </a:p>
          <a:p>
            <a:pPr indent="0" lvl="0" marL="457200" rtl="0" algn="l">
              <a:lnSpc>
                <a:spcPct val="100000"/>
              </a:lnSpc>
              <a:spcBef>
                <a:spcPts val="0"/>
              </a:spcBef>
              <a:spcAft>
                <a:spcPts val="0"/>
              </a:spcAft>
              <a:buNone/>
            </a:pPr>
            <a:r>
              <a:t/>
            </a:r>
            <a:endParaRPr sz="1400"/>
          </a:p>
          <a:p>
            <a:pPr indent="0" lvl="0" marL="457200" rtl="0" algn="l">
              <a:lnSpc>
                <a:spcPct val="100000"/>
              </a:lnSpc>
              <a:spcBef>
                <a:spcPts val="0"/>
              </a:spcBef>
              <a:spcAft>
                <a:spcPts val="0"/>
              </a:spcAft>
              <a:buNone/>
            </a:pPr>
            <a:r>
              <a:rPr lang="en" sz="1400" u="sng">
                <a:solidFill>
                  <a:srgbClr val="0097A7"/>
                </a:solidFill>
                <a:hlinkClick r:id="rId4"/>
              </a:rPr>
              <a:t>http://sh4ka.fr/android</a:t>
            </a:r>
            <a:endParaRPr sz="1400"/>
          </a:p>
          <a:p>
            <a:pPr indent="0" lvl="0" marL="457200" rtl="0" algn="l">
              <a:lnSpc>
                <a:spcPct val="100000"/>
              </a:lnSpc>
              <a:spcBef>
                <a:spcPts val="0"/>
              </a:spcBef>
              <a:spcAft>
                <a:spcPts val="0"/>
              </a:spcAft>
              <a:buNone/>
            </a:pPr>
            <a:r>
              <a:t/>
            </a:r>
            <a:endParaRPr sz="1400"/>
          </a:p>
          <a:p>
            <a:pPr indent="0" lvl="0" marL="457200" marR="38100" rtl="0" algn="l">
              <a:spcBef>
                <a:spcPts val="0"/>
              </a:spcBef>
              <a:spcAft>
                <a:spcPts val="0"/>
              </a:spcAft>
              <a:buNone/>
            </a:pPr>
            <a:r>
              <a:t/>
            </a:r>
            <a:endParaRPr sz="1400"/>
          </a:p>
        </p:txBody>
      </p:sp>
      <p:sp>
        <p:nvSpPr>
          <p:cNvPr id="1032" name="Google Shape;1032;p97"/>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3" name="Google Shape;1033;p97"/>
          <p:cNvPicPr preferRelativeResize="0"/>
          <p:nvPr/>
        </p:nvPicPr>
        <p:blipFill>
          <a:blip r:embed="rId5">
            <a:alphaModFix/>
          </a:blip>
          <a:stretch>
            <a:fillRect/>
          </a:stretch>
        </p:blipFill>
        <p:spPr>
          <a:xfrm>
            <a:off x="428675" y="4861283"/>
            <a:ext cx="162084" cy="191725"/>
          </a:xfrm>
          <a:prstGeom prst="rect">
            <a:avLst/>
          </a:prstGeom>
          <a:noFill/>
          <a:ln>
            <a:noFill/>
          </a:ln>
        </p:spPr>
      </p:pic>
      <p:pic>
        <p:nvPicPr>
          <p:cNvPr id="1034" name="Google Shape;1034;p97"/>
          <p:cNvPicPr preferRelativeResize="0"/>
          <p:nvPr/>
        </p:nvPicPr>
        <p:blipFill>
          <a:blip r:embed="rId6">
            <a:alphaModFix/>
          </a:blip>
          <a:stretch>
            <a:fillRect/>
          </a:stretch>
        </p:blipFill>
        <p:spPr>
          <a:xfrm>
            <a:off x="1398113" y="4868037"/>
            <a:ext cx="170445" cy="170450"/>
          </a:xfrm>
          <a:prstGeom prst="rect">
            <a:avLst/>
          </a:prstGeom>
          <a:noFill/>
          <a:ln>
            <a:noFill/>
          </a:ln>
        </p:spPr>
      </p:pic>
      <p:sp>
        <p:nvSpPr>
          <p:cNvPr id="1035" name="Google Shape;1035;p97"/>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036" name="Google Shape;1036;p97"/>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037" name="Google Shape;1037;p97"/>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98"/>
          <p:cNvSpPr txBox="1"/>
          <p:nvPr>
            <p:ph type="title"/>
          </p:nvPr>
        </p:nvSpPr>
        <p:spPr>
          <a:xfrm>
            <a:off x="628814" y="154305"/>
            <a:ext cx="7886400" cy="994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INSECURE STORAGE</a:t>
            </a:r>
            <a:endParaRPr b="0" i="0" sz="2400" u="none" cap="none" strike="noStrike">
              <a:solidFill>
                <a:schemeClr val="dk2"/>
              </a:solidFill>
              <a:latin typeface="Avenir"/>
              <a:ea typeface="Avenir"/>
              <a:cs typeface="Avenir"/>
              <a:sym typeface="Avenir"/>
            </a:endParaRPr>
          </a:p>
        </p:txBody>
      </p:sp>
      <p:sp>
        <p:nvSpPr>
          <p:cNvPr id="1043" name="Google Shape;1043;p98"/>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1044" name="Google Shape;1044;p98"/>
          <p:cNvSpPr txBox="1"/>
          <p:nvPr>
            <p:ph idx="2" type="body"/>
          </p:nvPr>
        </p:nvSpPr>
        <p:spPr>
          <a:xfrm>
            <a:off x="628825" y="1741025"/>
            <a:ext cx="3733500" cy="2829000"/>
          </a:xfrm>
          <a:prstGeom prst="rect">
            <a:avLst/>
          </a:prstGeom>
          <a:noFill/>
          <a:ln>
            <a:noFill/>
          </a:ln>
        </p:spPr>
        <p:txBody>
          <a:bodyPr anchorCtr="0" anchor="t" bIns="34275" lIns="68575" spcFirstLastPara="1" rIns="68575" wrap="square" tIns="34275">
            <a:noAutofit/>
          </a:bodyPr>
          <a:lstStyle/>
          <a:p>
            <a:pPr indent="-317500" lvl="0" marL="457200" rtl="0" algn="l">
              <a:lnSpc>
                <a:spcPct val="100000"/>
              </a:lnSpc>
              <a:spcBef>
                <a:spcPts val="0"/>
              </a:spcBef>
              <a:spcAft>
                <a:spcPts val="0"/>
              </a:spcAft>
              <a:buSzPts val="1400"/>
              <a:buChar char="•"/>
            </a:pPr>
            <a:r>
              <a:rPr b="1" lang="en" sz="1400"/>
              <a:t>Apps are super easy to RE</a:t>
            </a:r>
            <a:endParaRPr b="1" sz="1400"/>
          </a:p>
          <a:p>
            <a:pPr indent="-317500" lvl="1" marL="914400" rtl="0" algn="l">
              <a:lnSpc>
                <a:spcPct val="100000"/>
              </a:lnSpc>
              <a:spcBef>
                <a:spcPts val="0"/>
              </a:spcBef>
              <a:spcAft>
                <a:spcPts val="0"/>
              </a:spcAft>
              <a:buSzPts val="1400"/>
              <a:buChar char="•"/>
            </a:pPr>
            <a:r>
              <a:rPr lang="en" sz="1400"/>
              <a:t>.apks are basically just .zip files</a:t>
            </a:r>
            <a:endParaRPr sz="1400"/>
          </a:p>
          <a:p>
            <a:pPr indent="0" lvl="0" marL="457200" rtl="0" algn="l">
              <a:lnSpc>
                <a:spcPct val="100000"/>
              </a:lnSpc>
              <a:spcBef>
                <a:spcPts val="0"/>
              </a:spcBef>
              <a:spcAft>
                <a:spcPts val="0"/>
              </a:spcAft>
              <a:buNone/>
            </a:pPr>
            <a:r>
              <a:t/>
            </a:r>
            <a:endParaRPr b="1" sz="1400"/>
          </a:p>
          <a:p>
            <a:pPr indent="-317500" lvl="0" marL="457200" rtl="0" algn="l">
              <a:lnSpc>
                <a:spcPct val="100000"/>
              </a:lnSpc>
              <a:spcBef>
                <a:spcPts val="0"/>
              </a:spcBef>
              <a:spcAft>
                <a:spcPts val="0"/>
              </a:spcAft>
              <a:buSzPts val="1400"/>
              <a:buChar char="•"/>
            </a:pPr>
            <a:r>
              <a:rPr b="1" lang="en" sz="1400"/>
              <a:t>Data should be stored in either:</a:t>
            </a:r>
            <a:endParaRPr b="1" sz="1400"/>
          </a:p>
          <a:p>
            <a:pPr indent="-317500" lvl="1" marL="914400" rtl="0" algn="l">
              <a:lnSpc>
                <a:spcPct val="100000"/>
              </a:lnSpc>
              <a:spcBef>
                <a:spcPts val="0"/>
              </a:spcBef>
              <a:spcAft>
                <a:spcPts val="0"/>
              </a:spcAft>
              <a:buSzPts val="1400"/>
              <a:buFont typeface="Courier New"/>
              <a:buChar char="•"/>
            </a:pPr>
            <a:r>
              <a:rPr lang="en" sz="1400">
                <a:latin typeface="Courier New"/>
                <a:ea typeface="Courier New"/>
                <a:cs typeface="Courier New"/>
                <a:sym typeface="Courier New"/>
              </a:rPr>
              <a:t>/data/data/&lt;package&gt;</a:t>
            </a:r>
            <a:endParaRPr sz="1400">
              <a:latin typeface="Courier New"/>
              <a:ea typeface="Courier New"/>
              <a:cs typeface="Courier New"/>
              <a:sym typeface="Courier New"/>
            </a:endParaRPr>
          </a:p>
          <a:p>
            <a:pPr indent="-317500" lvl="2" marL="1371600" rtl="0" algn="l">
              <a:lnSpc>
                <a:spcPct val="100000"/>
              </a:lnSpc>
              <a:spcBef>
                <a:spcPts val="0"/>
              </a:spcBef>
              <a:spcAft>
                <a:spcPts val="0"/>
              </a:spcAft>
              <a:buSzPts val="1400"/>
              <a:buFont typeface="Courier New"/>
              <a:buChar char="•"/>
            </a:pPr>
            <a:r>
              <a:rPr lang="en" sz="1400"/>
              <a:t>Only accessible by the application unless it gives permission or if the device is rooted</a:t>
            </a:r>
            <a:endParaRPr sz="1400"/>
          </a:p>
          <a:p>
            <a:pPr indent="0" lvl="0" marL="457200" rtl="0" algn="l">
              <a:lnSpc>
                <a:spcPct val="100000"/>
              </a:lnSpc>
              <a:spcBef>
                <a:spcPts val="0"/>
              </a:spcBef>
              <a:spcAft>
                <a:spcPts val="0"/>
              </a:spcAft>
              <a:buNone/>
            </a:pPr>
            <a:r>
              <a:t/>
            </a:r>
            <a:endParaRPr b="1" sz="1400"/>
          </a:p>
          <a:p>
            <a:pPr indent="-317500" lvl="1" marL="914400" rtl="0" algn="l">
              <a:lnSpc>
                <a:spcPct val="100000"/>
              </a:lnSpc>
              <a:spcBef>
                <a:spcPts val="0"/>
              </a:spcBef>
              <a:spcAft>
                <a:spcPts val="0"/>
              </a:spcAft>
              <a:buSzPts val="1400"/>
              <a:buFont typeface="Courier New"/>
              <a:buChar char="•"/>
            </a:pPr>
            <a:r>
              <a:rPr lang="en" sz="1400">
                <a:latin typeface="Courier New"/>
                <a:ea typeface="Courier New"/>
                <a:cs typeface="Courier New"/>
                <a:sym typeface="Courier New"/>
              </a:rPr>
              <a:t>/sdcard</a:t>
            </a:r>
            <a:endParaRPr sz="1400">
              <a:latin typeface="Courier New"/>
              <a:ea typeface="Courier New"/>
              <a:cs typeface="Courier New"/>
              <a:sym typeface="Courier New"/>
            </a:endParaRPr>
          </a:p>
          <a:p>
            <a:pPr indent="-317500" lvl="2" marL="1371600" rtl="0" algn="l">
              <a:lnSpc>
                <a:spcPct val="100000"/>
              </a:lnSpc>
              <a:spcBef>
                <a:spcPts val="0"/>
              </a:spcBef>
              <a:spcAft>
                <a:spcPts val="0"/>
              </a:spcAft>
              <a:buSzPts val="1400"/>
              <a:buChar char="•"/>
            </a:pPr>
            <a:r>
              <a:rPr lang="en" sz="1400"/>
              <a:t>Accessible by </a:t>
            </a:r>
            <a:r>
              <a:rPr i="1" lang="en" sz="1400"/>
              <a:t>everyone</a:t>
            </a:r>
            <a:endParaRPr sz="1400"/>
          </a:p>
          <a:p>
            <a:pPr indent="0" lvl="0" marL="914400" rtl="0" algn="l">
              <a:lnSpc>
                <a:spcPct val="100000"/>
              </a:lnSpc>
              <a:spcBef>
                <a:spcPts val="0"/>
              </a:spcBef>
              <a:spcAft>
                <a:spcPts val="0"/>
              </a:spcAft>
              <a:buNone/>
            </a:pPr>
            <a:r>
              <a:t/>
            </a:r>
            <a:endParaRPr sz="1400"/>
          </a:p>
        </p:txBody>
      </p:sp>
      <p:sp>
        <p:nvSpPr>
          <p:cNvPr id="1045" name="Google Shape;1045;p98"/>
          <p:cNvSpPr txBox="1"/>
          <p:nvPr>
            <p:ph idx="3" type="body"/>
          </p:nvPr>
        </p:nvSpPr>
        <p:spPr>
          <a:xfrm>
            <a:off x="4972229" y="1700925"/>
            <a:ext cx="3543000" cy="2829000"/>
          </a:xfrm>
          <a:prstGeom prst="rect">
            <a:avLst/>
          </a:prstGeom>
          <a:noFill/>
          <a:ln>
            <a:noFill/>
          </a:ln>
        </p:spPr>
        <p:txBody>
          <a:bodyPr anchorCtr="0" anchor="t" bIns="34275" lIns="68575" spcFirstLastPara="1" rIns="68575" wrap="square" tIns="34275">
            <a:noAutofit/>
          </a:bodyPr>
          <a:lstStyle/>
          <a:p>
            <a:pPr indent="-317500" lvl="0" marL="457200" rtl="0" algn="l">
              <a:lnSpc>
                <a:spcPct val="100000"/>
              </a:lnSpc>
              <a:spcBef>
                <a:spcPts val="0"/>
              </a:spcBef>
              <a:spcAft>
                <a:spcPts val="0"/>
              </a:spcAft>
              <a:buSzPts val="1400"/>
              <a:buChar char="•"/>
            </a:pPr>
            <a:r>
              <a:rPr lang="en" sz="1400"/>
              <a:t>Process information can be dumped to access sensitive info.</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u="sng"/>
              <a:t>Don’t embed any encryption key in source code.</a:t>
            </a:r>
            <a:endParaRPr sz="1400" u="sng"/>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If an attacker has access to a phone, and the memory isn’t cleared after the app is closed, they could access anything stored.</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WebViews allow HTML data to cache locally.</a:t>
            </a:r>
            <a:endParaRPr sz="1400"/>
          </a:p>
          <a:p>
            <a:pPr indent="0" lvl="0" marL="457200" rtl="0" algn="l">
              <a:lnSpc>
                <a:spcPct val="100000"/>
              </a:lnSpc>
              <a:spcBef>
                <a:spcPts val="0"/>
              </a:spcBef>
              <a:spcAft>
                <a:spcPts val="0"/>
              </a:spcAft>
              <a:buNone/>
            </a:pPr>
            <a:r>
              <a:t/>
            </a:r>
            <a:endParaRPr sz="1400"/>
          </a:p>
        </p:txBody>
      </p:sp>
      <p:cxnSp>
        <p:nvCxnSpPr>
          <p:cNvPr id="1046" name="Google Shape;1046;p98"/>
          <p:cNvCxnSpPr/>
          <p:nvPr/>
        </p:nvCxnSpPr>
        <p:spPr>
          <a:xfrm>
            <a:off x="4293321" y="1000125"/>
            <a:ext cx="557400" cy="0"/>
          </a:xfrm>
          <a:prstGeom prst="straightConnector1">
            <a:avLst/>
          </a:prstGeom>
          <a:noFill/>
          <a:ln cap="flat" cmpd="sng" w="63500">
            <a:solidFill>
              <a:schemeClr val="accent1"/>
            </a:solidFill>
            <a:prstDash val="solid"/>
            <a:miter lim="800000"/>
            <a:headEnd len="sm" w="sm" type="none"/>
            <a:tailEnd len="sm" w="sm" type="none"/>
          </a:ln>
        </p:spPr>
      </p:cxnSp>
      <p:sp>
        <p:nvSpPr>
          <p:cNvPr id="1047" name="Google Shape;1047;p98"/>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98"/>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9" name="Google Shape;1049;p98"/>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1050" name="Google Shape;1050;p98"/>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1051" name="Google Shape;1051;p98"/>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052" name="Google Shape;1052;p98"/>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053" name="Google Shape;1053;p98"/>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7" name="Shape 1057"/>
        <p:cNvGrpSpPr/>
        <p:nvPr/>
      </p:nvGrpSpPr>
      <p:grpSpPr>
        <a:xfrm>
          <a:off x="0" y="0"/>
          <a:ext cx="0" cy="0"/>
          <a:chOff x="0" y="0"/>
          <a:chExt cx="0" cy="0"/>
        </a:xfrm>
      </p:grpSpPr>
      <p:sp>
        <p:nvSpPr>
          <p:cNvPr id="1058" name="Google Shape;1058;p99"/>
          <p:cNvSpPr txBox="1"/>
          <p:nvPr>
            <p:ph type="title"/>
          </p:nvPr>
        </p:nvSpPr>
        <p:spPr>
          <a:xfrm>
            <a:off x="628814" y="154305"/>
            <a:ext cx="7886400" cy="994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INSECURE STORAGE</a:t>
            </a:r>
            <a:endParaRPr b="0" i="0" sz="2400" u="none" cap="none" strike="noStrike">
              <a:solidFill>
                <a:schemeClr val="dk2"/>
              </a:solidFill>
              <a:latin typeface="Avenir"/>
              <a:ea typeface="Avenir"/>
              <a:cs typeface="Avenir"/>
              <a:sym typeface="Avenir"/>
            </a:endParaRPr>
          </a:p>
        </p:txBody>
      </p:sp>
      <p:sp>
        <p:nvSpPr>
          <p:cNvPr id="1059" name="Google Shape;1059;p99"/>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1060" name="Google Shape;1060;p99"/>
          <p:cNvSpPr txBox="1"/>
          <p:nvPr>
            <p:ph idx="2" type="body"/>
          </p:nvPr>
        </p:nvSpPr>
        <p:spPr>
          <a:xfrm>
            <a:off x="628825" y="1487025"/>
            <a:ext cx="3733500" cy="3150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i="1" lang="en" sz="1400" u="sng"/>
              <a:t>What to Do:</a:t>
            </a:r>
            <a:endParaRPr i="1" sz="1400" u="sng"/>
          </a:p>
          <a:p>
            <a:pPr indent="0" lvl="0" marL="0" rtl="0" algn="l">
              <a:lnSpc>
                <a:spcPct val="100000"/>
              </a:lnSpc>
              <a:spcBef>
                <a:spcPts val="0"/>
              </a:spcBef>
              <a:spcAft>
                <a:spcPts val="0"/>
              </a:spcAft>
              <a:buNone/>
            </a:pPr>
            <a:r>
              <a:t/>
            </a:r>
            <a:endParaRPr i="1" sz="1400" u="sng"/>
          </a:p>
          <a:p>
            <a:pPr indent="-317500" lvl="0" marL="457200" rtl="0" algn="l">
              <a:lnSpc>
                <a:spcPct val="100000"/>
              </a:lnSpc>
              <a:spcBef>
                <a:spcPts val="0"/>
              </a:spcBef>
              <a:spcAft>
                <a:spcPts val="0"/>
              </a:spcAft>
              <a:buSzPts val="1400"/>
              <a:buChar char="•"/>
            </a:pPr>
            <a:r>
              <a:rPr lang="en" sz="1400"/>
              <a:t>Look for code that stores data locally: make sure it’s not storing sensitive data</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When you absolutely </a:t>
            </a:r>
            <a:r>
              <a:rPr i="1" lang="en" sz="1400"/>
              <a:t>have</a:t>
            </a:r>
            <a:r>
              <a:rPr lang="en" sz="1400"/>
              <a:t> to store something client-side, make sure it’s encrypted if it’s sensitive</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When you’re encrypting, use a </a:t>
            </a:r>
            <a:r>
              <a:rPr i="1" lang="en" sz="1400"/>
              <a:t>strong encryption algorithm</a:t>
            </a:r>
            <a:r>
              <a:rPr lang="en" sz="1400"/>
              <a:t>: avoid MD5/SHA1 hashing for passwords and instead use PBKDF2, bcrypt or scrypt.</a:t>
            </a:r>
            <a:endParaRPr sz="1400"/>
          </a:p>
          <a:p>
            <a:pPr indent="0" lvl="0" marL="1371600" rtl="0" algn="l">
              <a:lnSpc>
                <a:spcPct val="100000"/>
              </a:lnSpc>
              <a:spcBef>
                <a:spcPts val="0"/>
              </a:spcBef>
              <a:spcAft>
                <a:spcPts val="0"/>
              </a:spcAft>
              <a:buNone/>
            </a:pPr>
            <a:r>
              <a:t/>
            </a:r>
            <a:endParaRPr b="1" sz="1400"/>
          </a:p>
        </p:txBody>
      </p:sp>
      <p:sp>
        <p:nvSpPr>
          <p:cNvPr id="1061" name="Google Shape;1061;p99"/>
          <p:cNvSpPr txBox="1"/>
          <p:nvPr>
            <p:ph idx="3" type="body"/>
          </p:nvPr>
        </p:nvSpPr>
        <p:spPr>
          <a:xfrm>
            <a:off x="4972229" y="1808925"/>
            <a:ext cx="3543000" cy="2829000"/>
          </a:xfrm>
          <a:prstGeom prst="rect">
            <a:avLst/>
          </a:prstGeom>
          <a:noFill/>
          <a:ln>
            <a:noFill/>
          </a:ln>
        </p:spPr>
        <p:txBody>
          <a:bodyPr anchorCtr="0" anchor="t" bIns="34275" lIns="68575" spcFirstLastPara="1" rIns="68575" wrap="square" tIns="34275">
            <a:noAutofit/>
          </a:bodyPr>
          <a:lstStyle/>
          <a:p>
            <a:pPr indent="-317500" lvl="0" marL="457200" rtl="0" algn="l">
              <a:lnSpc>
                <a:spcPct val="100000"/>
              </a:lnSpc>
              <a:spcBef>
                <a:spcPts val="0"/>
              </a:spcBef>
              <a:spcAft>
                <a:spcPts val="0"/>
              </a:spcAft>
              <a:buSzPts val="1400"/>
              <a:buChar char="•"/>
            </a:pPr>
            <a:r>
              <a:rPr lang="en" sz="1400"/>
              <a:t>If you’re using webviews, look at clearCache() or “no-cache” to prevent caching data altogether</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Re-initialize the Application class with dummy values once it closes to prevent saved information since it remains active even when the app is closed</a:t>
            </a:r>
            <a:endParaRPr sz="1400"/>
          </a:p>
        </p:txBody>
      </p:sp>
      <p:cxnSp>
        <p:nvCxnSpPr>
          <p:cNvPr id="1062" name="Google Shape;1062;p99"/>
          <p:cNvCxnSpPr/>
          <p:nvPr/>
        </p:nvCxnSpPr>
        <p:spPr>
          <a:xfrm>
            <a:off x="4293321" y="1000125"/>
            <a:ext cx="557400" cy="0"/>
          </a:xfrm>
          <a:prstGeom prst="straightConnector1">
            <a:avLst/>
          </a:prstGeom>
          <a:noFill/>
          <a:ln cap="flat" cmpd="sng" w="63500">
            <a:solidFill>
              <a:schemeClr val="accent1"/>
            </a:solidFill>
            <a:prstDash val="solid"/>
            <a:miter lim="800000"/>
            <a:headEnd len="sm" w="sm" type="none"/>
            <a:tailEnd len="sm" w="sm" type="none"/>
          </a:ln>
        </p:spPr>
      </p:cxnSp>
      <p:sp>
        <p:nvSpPr>
          <p:cNvPr id="1063" name="Google Shape;1063;p99"/>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99"/>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5" name="Google Shape;1065;p99"/>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1066" name="Google Shape;1066;p99"/>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1067" name="Google Shape;1067;p99"/>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068" name="Google Shape;1068;p99"/>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069" name="Google Shape;1069;p99"/>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100"/>
          <p:cNvSpPr txBox="1"/>
          <p:nvPr>
            <p:ph type="title"/>
          </p:nvPr>
        </p:nvSpPr>
        <p:spPr>
          <a:xfrm>
            <a:off x="3848275" y="492098"/>
            <a:ext cx="4371600" cy="1106400"/>
          </a:xfrm>
          <a:prstGeom prst="rect">
            <a:avLst/>
          </a:prstGeom>
          <a:noFill/>
          <a:ln>
            <a:noFill/>
          </a:ln>
        </p:spPr>
        <p:txBody>
          <a:bodyPr anchorCtr="0" anchor="ctr" bIns="17150" lIns="34300" spcFirstLastPara="1" rIns="34300" wrap="square" tIns="17150">
            <a:noAutofit/>
          </a:bodyPr>
          <a:lstStyle/>
          <a:p>
            <a:pPr indent="0" lvl="0" marL="0" marR="0" rtl="0" algn="l">
              <a:lnSpc>
                <a:spcPct val="120000"/>
              </a:lnSpc>
              <a:spcBef>
                <a:spcPts val="0"/>
              </a:spcBef>
              <a:spcAft>
                <a:spcPts val="0"/>
              </a:spcAft>
              <a:buClr>
                <a:schemeClr val="dk2"/>
              </a:buClr>
              <a:buSzPts val="2400"/>
              <a:buFont typeface="Avenir"/>
              <a:buNone/>
            </a:pPr>
            <a:r>
              <a:rPr lang="en"/>
              <a:t>REAL WORLD EXAMPLE</a:t>
            </a:r>
            <a:endParaRPr/>
          </a:p>
          <a:p>
            <a:pPr indent="0" lvl="0" marL="0" marR="0" rtl="0" algn="l">
              <a:lnSpc>
                <a:spcPct val="120000"/>
              </a:lnSpc>
              <a:spcBef>
                <a:spcPts val="0"/>
              </a:spcBef>
              <a:spcAft>
                <a:spcPts val="0"/>
              </a:spcAft>
              <a:buClr>
                <a:schemeClr val="dk2"/>
              </a:buClr>
              <a:buSzPts val="2400"/>
              <a:buFont typeface="Avenir"/>
              <a:buNone/>
            </a:pPr>
            <a:r>
              <a:rPr lang="en"/>
              <a:t>Skype, 2011</a:t>
            </a:r>
            <a:endParaRPr/>
          </a:p>
          <a:p>
            <a:pPr indent="0" lvl="0" marL="0" marR="0" rtl="0" algn="l">
              <a:lnSpc>
                <a:spcPct val="120000"/>
              </a:lnSpc>
              <a:spcBef>
                <a:spcPts val="0"/>
              </a:spcBef>
              <a:spcAft>
                <a:spcPts val="0"/>
              </a:spcAft>
              <a:buClr>
                <a:schemeClr val="dk2"/>
              </a:buClr>
              <a:buSzPts val="2400"/>
              <a:buFont typeface="Avenir"/>
              <a:buNone/>
            </a:pPr>
            <a:r>
              <a:t/>
            </a:r>
            <a:endParaRPr/>
          </a:p>
        </p:txBody>
      </p:sp>
      <p:sp>
        <p:nvSpPr>
          <p:cNvPr id="1076" name="Google Shape;1076;p100"/>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1077" name="Google Shape;1077;p100"/>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00"/>
          <p:cNvSpPr txBox="1"/>
          <p:nvPr>
            <p:ph idx="4294967295" type="body"/>
          </p:nvPr>
        </p:nvSpPr>
        <p:spPr>
          <a:xfrm>
            <a:off x="3848275" y="1545300"/>
            <a:ext cx="4686000" cy="3598200"/>
          </a:xfrm>
          <a:prstGeom prst="rect">
            <a:avLst/>
          </a:prstGeom>
          <a:noFill/>
          <a:ln>
            <a:noFill/>
          </a:ln>
        </p:spPr>
        <p:txBody>
          <a:bodyPr anchorCtr="0" anchor="t" bIns="34275" lIns="68575" spcFirstLastPara="1" rIns="68575" wrap="square" tIns="34275">
            <a:noAutofit/>
          </a:bodyPr>
          <a:lstStyle/>
          <a:p>
            <a:pPr indent="-317500" lvl="0" marL="457200" rtl="0" algn="l">
              <a:lnSpc>
                <a:spcPct val="100000"/>
              </a:lnSpc>
              <a:spcBef>
                <a:spcPts val="0"/>
              </a:spcBef>
              <a:spcAft>
                <a:spcPts val="0"/>
              </a:spcAft>
              <a:buSzPts val="1400"/>
              <a:buChar char="•"/>
            </a:pPr>
            <a:r>
              <a:rPr lang="en" sz="1400"/>
              <a:t>Skype was storing contacts, profile, IM logs plus additional personal data at </a:t>
            </a:r>
            <a:r>
              <a:rPr lang="en" sz="1400">
                <a:latin typeface="Courier New"/>
                <a:ea typeface="Courier New"/>
                <a:cs typeface="Courier New"/>
                <a:sym typeface="Courier New"/>
              </a:rPr>
              <a:t>/data/data/com.skype…/files/&lt;USERNAME&gt;</a:t>
            </a:r>
            <a:r>
              <a:rPr lang="en" sz="1400"/>
              <a:t> in SQLite database and XML files</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Font typeface="Avenir"/>
              <a:buChar char="•"/>
            </a:pPr>
            <a:r>
              <a:rPr lang="en" sz="1400"/>
              <a:t>Permissions were improperly set -- world readable and writable -- so any app could read them. Everything was unencrypted</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Font typeface="Avenir"/>
              <a:buChar char="•"/>
            </a:pPr>
            <a:r>
              <a:rPr lang="en" sz="1400"/>
              <a:t>Skype also stored the usernames in static locations, so a malicious application could parse the </a:t>
            </a:r>
            <a:r>
              <a:rPr lang="en" sz="1400">
                <a:latin typeface="Courier New"/>
                <a:ea typeface="Courier New"/>
                <a:cs typeface="Courier New"/>
                <a:sym typeface="Courier New"/>
              </a:rPr>
              <a:t>shared.xml</a:t>
            </a:r>
            <a:r>
              <a:rPr lang="en" sz="1400"/>
              <a:t> file, find the usernames and then use that value to find the files stored in data.</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Reported by Justin Case (jcase), </a:t>
            </a:r>
            <a:r>
              <a:rPr lang="en" sz="1400" u="sng">
                <a:solidFill>
                  <a:srgbClr val="0097A7"/>
                </a:solidFill>
                <a:hlinkClick r:id="rId3"/>
              </a:rPr>
              <a:t>http://AndroidPolice.com</a:t>
            </a:r>
            <a:endParaRPr sz="1400"/>
          </a:p>
          <a:p>
            <a:pPr indent="0" lvl="0" marL="914400" marR="38100" rtl="0" algn="l">
              <a:spcBef>
                <a:spcPts val="0"/>
              </a:spcBef>
              <a:spcAft>
                <a:spcPts val="0"/>
              </a:spcAft>
              <a:buNone/>
            </a:pPr>
            <a:r>
              <a:t/>
            </a:r>
            <a:endParaRPr sz="1400"/>
          </a:p>
        </p:txBody>
      </p:sp>
      <p:pic>
        <p:nvPicPr>
          <p:cNvPr id="1079" name="Google Shape;1079;p100"/>
          <p:cNvPicPr preferRelativeResize="0"/>
          <p:nvPr/>
        </p:nvPicPr>
        <p:blipFill>
          <a:blip r:embed="rId4">
            <a:alphaModFix/>
          </a:blip>
          <a:stretch>
            <a:fillRect/>
          </a:stretch>
        </p:blipFill>
        <p:spPr>
          <a:xfrm>
            <a:off x="1123950" y="1743075"/>
            <a:ext cx="1390650" cy="1390650"/>
          </a:xfrm>
          <a:prstGeom prst="rect">
            <a:avLst/>
          </a:prstGeom>
          <a:noFill/>
          <a:ln>
            <a:noFill/>
          </a:ln>
        </p:spPr>
      </p:pic>
      <p:sp>
        <p:nvSpPr>
          <p:cNvPr id="1080" name="Google Shape;1080;p100"/>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1" name="Google Shape;1081;p100"/>
          <p:cNvPicPr preferRelativeResize="0"/>
          <p:nvPr/>
        </p:nvPicPr>
        <p:blipFill>
          <a:blip r:embed="rId5">
            <a:alphaModFix/>
          </a:blip>
          <a:stretch>
            <a:fillRect/>
          </a:stretch>
        </p:blipFill>
        <p:spPr>
          <a:xfrm>
            <a:off x="428675" y="4861283"/>
            <a:ext cx="162084" cy="191725"/>
          </a:xfrm>
          <a:prstGeom prst="rect">
            <a:avLst/>
          </a:prstGeom>
          <a:noFill/>
          <a:ln>
            <a:noFill/>
          </a:ln>
        </p:spPr>
      </p:pic>
      <p:pic>
        <p:nvPicPr>
          <p:cNvPr id="1082" name="Google Shape;1082;p100"/>
          <p:cNvPicPr preferRelativeResize="0"/>
          <p:nvPr/>
        </p:nvPicPr>
        <p:blipFill>
          <a:blip r:embed="rId6">
            <a:alphaModFix/>
          </a:blip>
          <a:stretch>
            <a:fillRect/>
          </a:stretch>
        </p:blipFill>
        <p:spPr>
          <a:xfrm>
            <a:off x="1398113" y="4868037"/>
            <a:ext cx="170445" cy="170450"/>
          </a:xfrm>
          <a:prstGeom prst="rect">
            <a:avLst/>
          </a:prstGeom>
          <a:noFill/>
          <a:ln>
            <a:noFill/>
          </a:ln>
        </p:spPr>
      </p:pic>
      <p:sp>
        <p:nvSpPr>
          <p:cNvPr id="1083" name="Google Shape;1083;p100"/>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084" name="Google Shape;1084;p100"/>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085" name="Google Shape;1085;p100"/>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101"/>
          <p:cNvSpPr txBox="1"/>
          <p:nvPr>
            <p:ph type="title"/>
          </p:nvPr>
        </p:nvSpPr>
        <p:spPr>
          <a:xfrm>
            <a:off x="3848275" y="492098"/>
            <a:ext cx="4371600" cy="1106400"/>
          </a:xfrm>
          <a:prstGeom prst="rect">
            <a:avLst/>
          </a:prstGeom>
          <a:noFill/>
          <a:ln>
            <a:noFill/>
          </a:ln>
        </p:spPr>
        <p:txBody>
          <a:bodyPr anchorCtr="0" anchor="ctr" bIns="17150" lIns="34300" spcFirstLastPara="1" rIns="34300" wrap="square" tIns="17150">
            <a:noAutofit/>
          </a:bodyPr>
          <a:lstStyle/>
          <a:p>
            <a:pPr indent="0" lvl="0" marL="0" marR="0" rtl="0" algn="l">
              <a:lnSpc>
                <a:spcPct val="120000"/>
              </a:lnSpc>
              <a:spcBef>
                <a:spcPts val="0"/>
              </a:spcBef>
              <a:spcAft>
                <a:spcPts val="0"/>
              </a:spcAft>
              <a:buClr>
                <a:schemeClr val="dk2"/>
              </a:buClr>
              <a:buSzPts val="2400"/>
              <a:buFont typeface="Avenir"/>
              <a:buNone/>
            </a:pPr>
            <a:r>
              <a:rPr lang="en"/>
              <a:t>REAL WORLD EXAMPLE</a:t>
            </a:r>
            <a:endParaRPr/>
          </a:p>
          <a:p>
            <a:pPr indent="0" lvl="0" marL="0" marR="0" rtl="0" algn="l">
              <a:lnSpc>
                <a:spcPct val="120000"/>
              </a:lnSpc>
              <a:spcBef>
                <a:spcPts val="0"/>
              </a:spcBef>
              <a:spcAft>
                <a:spcPts val="0"/>
              </a:spcAft>
              <a:buClr>
                <a:schemeClr val="dk2"/>
              </a:buClr>
              <a:buSzPts val="2400"/>
              <a:buFont typeface="Avenir"/>
              <a:buNone/>
            </a:pPr>
            <a:r>
              <a:rPr lang="en"/>
              <a:t>What’s App, 2014</a:t>
            </a:r>
            <a:endParaRPr/>
          </a:p>
          <a:p>
            <a:pPr indent="0" lvl="0" marL="0" marR="0" rtl="0" algn="l">
              <a:lnSpc>
                <a:spcPct val="120000"/>
              </a:lnSpc>
              <a:spcBef>
                <a:spcPts val="0"/>
              </a:spcBef>
              <a:spcAft>
                <a:spcPts val="0"/>
              </a:spcAft>
              <a:buClr>
                <a:schemeClr val="dk2"/>
              </a:buClr>
              <a:buSzPts val="2400"/>
              <a:buFont typeface="Avenir"/>
              <a:buNone/>
            </a:pPr>
            <a:r>
              <a:t/>
            </a:r>
            <a:endParaRPr/>
          </a:p>
        </p:txBody>
      </p:sp>
      <p:sp>
        <p:nvSpPr>
          <p:cNvPr id="1092" name="Google Shape;1092;p101"/>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1093" name="Google Shape;1093;p101"/>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01"/>
          <p:cNvSpPr txBox="1"/>
          <p:nvPr>
            <p:ph idx="4294967295" type="body"/>
          </p:nvPr>
        </p:nvSpPr>
        <p:spPr>
          <a:xfrm>
            <a:off x="3895900" y="1684225"/>
            <a:ext cx="4686000" cy="25638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Conversations stored on the phone’s SD Card</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Researcher Bas Bosschert built a fake “malicious” app with a distracting load screen that requested the necessary permissions and downloaded user’s WhatsApp data while the loading screen ran</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Database files were “encrypted”, but easily decrypted with a Python script and a key found on an XDA Developers forum post</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457200" rtl="0" algn="l">
              <a:lnSpc>
                <a:spcPct val="100000"/>
              </a:lnSpc>
              <a:spcBef>
                <a:spcPts val="0"/>
              </a:spcBef>
              <a:spcAft>
                <a:spcPts val="0"/>
              </a:spcAft>
              <a:buNone/>
            </a:pPr>
            <a:r>
              <a:rPr lang="en" sz="1400"/>
              <a:t>Reported by Bas Bosschert, </a:t>
            </a:r>
            <a:r>
              <a:rPr lang="en" sz="1400" u="sng">
                <a:solidFill>
                  <a:schemeClr val="hlink"/>
                </a:solidFill>
                <a:hlinkClick r:id="rId3"/>
              </a:rPr>
              <a:t>TechCrunch</a:t>
            </a:r>
            <a:endParaRPr sz="1400"/>
          </a:p>
          <a:p>
            <a:pPr indent="0" lvl="0" marL="457200" rtl="0" algn="l">
              <a:lnSpc>
                <a:spcPct val="100000"/>
              </a:lnSpc>
              <a:spcBef>
                <a:spcPts val="0"/>
              </a:spcBef>
              <a:spcAft>
                <a:spcPts val="0"/>
              </a:spcAft>
              <a:buNone/>
            </a:pPr>
            <a:r>
              <a:t/>
            </a:r>
            <a:endParaRPr b="1" sz="1400"/>
          </a:p>
        </p:txBody>
      </p:sp>
      <p:pic>
        <p:nvPicPr>
          <p:cNvPr id="1095" name="Google Shape;1095;p101"/>
          <p:cNvPicPr preferRelativeResize="0"/>
          <p:nvPr/>
        </p:nvPicPr>
        <p:blipFill>
          <a:blip r:embed="rId4">
            <a:alphaModFix/>
          </a:blip>
          <a:stretch>
            <a:fillRect/>
          </a:stretch>
        </p:blipFill>
        <p:spPr>
          <a:xfrm>
            <a:off x="1038225" y="1552575"/>
            <a:ext cx="1590600" cy="1628774"/>
          </a:xfrm>
          <a:prstGeom prst="rect">
            <a:avLst/>
          </a:prstGeom>
          <a:noFill/>
          <a:ln>
            <a:noFill/>
          </a:ln>
        </p:spPr>
      </p:pic>
      <p:sp>
        <p:nvSpPr>
          <p:cNvPr id="1096" name="Google Shape;1096;p101"/>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7" name="Google Shape;1097;p101"/>
          <p:cNvPicPr preferRelativeResize="0"/>
          <p:nvPr/>
        </p:nvPicPr>
        <p:blipFill>
          <a:blip r:embed="rId5">
            <a:alphaModFix/>
          </a:blip>
          <a:stretch>
            <a:fillRect/>
          </a:stretch>
        </p:blipFill>
        <p:spPr>
          <a:xfrm>
            <a:off x="428675" y="4861283"/>
            <a:ext cx="162084" cy="191725"/>
          </a:xfrm>
          <a:prstGeom prst="rect">
            <a:avLst/>
          </a:prstGeom>
          <a:noFill/>
          <a:ln>
            <a:noFill/>
          </a:ln>
        </p:spPr>
      </p:pic>
      <p:pic>
        <p:nvPicPr>
          <p:cNvPr id="1098" name="Google Shape;1098;p101"/>
          <p:cNvPicPr preferRelativeResize="0"/>
          <p:nvPr/>
        </p:nvPicPr>
        <p:blipFill>
          <a:blip r:embed="rId6">
            <a:alphaModFix/>
          </a:blip>
          <a:stretch>
            <a:fillRect/>
          </a:stretch>
        </p:blipFill>
        <p:spPr>
          <a:xfrm>
            <a:off x="1398113" y="4868037"/>
            <a:ext cx="170445" cy="170450"/>
          </a:xfrm>
          <a:prstGeom prst="rect">
            <a:avLst/>
          </a:prstGeom>
          <a:noFill/>
          <a:ln>
            <a:noFill/>
          </a:ln>
        </p:spPr>
      </p:pic>
      <p:sp>
        <p:nvSpPr>
          <p:cNvPr id="1099" name="Google Shape;1099;p101"/>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100" name="Google Shape;1100;p101"/>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101" name="Google Shape;1101;p101"/>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sp>
        <p:nvSpPr>
          <p:cNvPr id="1106" name="Google Shape;1106;p102"/>
          <p:cNvSpPr txBox="1"/>
          <p:nvPr>
            <p:ph type="title"/>
          </p:nvPr>
        </p:nvSpPr>
        <p:spPr>
          <a:xfrm>
            <a:off x="628814" y="154305"/>
            <a:ext cx="7886400" cy="994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INSECURE COMMUNICATIONS</a:t>
            </a:r>
            <a:endParaRPr b="0" i="0" sz="2400" u="none" cap="none" strike="noStrike">
              <a:solidFill>
                <a:schemeClr val="dk2"/>
              </a:solidFill>
              <a:latin typeface="Avenir"/>
              <a:ea typeface="Avenir"/>
              <a:cs typeface="Avenir"/>
              <a:sym typeface="Avenir"/>
            </a:endParaRPr>
          </a:p>
        </p:txBody>
      </p:sp>
      <p:sp>
        <p:nvSpPr>
          <p:cNvPr id="1107" name="Google Shape;1107;p102"/>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1108" name="Google Shape;1108;p102"/>
          <p:cNvSpPr txBox="1"/>
          <p:nvPr>
            <p:ph idx="2" type="body"/>
          </p:nvPr>
        </p:nvSpPr>
        <p:spPr>
          <a:xfrm>
            <a:off x="628825" y="1741025"/>
            <a:ext cx="3733500" cy="2829000"/>
          </a:xfrm>
          <a:prstGeom prst="rect">
            <a:avLst/>
          </a:prstGeom>
          <a:noFill/>
          <a:ln>
            <a:noFill/>
          </a:ln>
        </p:spPr>
        <p:txBody>
          <a:bodyPr anchorCtr="0" anchor="t" bIns="34275" lIns="68575" spcFirstLastPara="1" rIns="68575" wrap="square" tIns="34275">
            <a:noAutofit/>
          </a:bodyPr>
          <a:lstStyle/>
          <a:p>
            <a:pPr indent="-317500" lvl="0" marL="457200" rtl="0" algn="l">
              <a:lnSpc>
                <a:spcPct val="100000"/>
              </a:lnSpc>
              <a:spcBef>
                <a:spcPts val="0"/>
              </a:spcBef>
              <a:spcAft>
                <a:spcPts val="0"/>
              </a:spcAft>
              <a:buSzPts val="1400"/>
              <a:buChar char="•"/>
            </a:pPr>
            <a:r>
              <a:rPr b="1" lang="en" sz="1400"/>
              <a:t>Web traffic inspection is an important part of the audit process</a:t>
            </a:r>
            <a:endParaRPr b="1" sz="1400"/>
          </a:p>
          <a:p>
            <a:pPr indent="-317500" lvl="1" marL="914400" rtl="0" algn="l">
              <a:lnSpc>
                <a:spcPct val="100000"/>
              </a:lnSpc>
              <a:spcBef>
                <a:spcPts val="0"/>
              </a:spcBef>
              <a:spcAft>
                <a:spcPts val="0"/>
              </a:spcAft>
              <a:buSzPts val="1400"/>
              <a:buChar char="•"/>
            </a:pPr>
            <a:r>
              <a:rPr lang="en" sz="1400"/>
              <a:t>(A surprising number of developers don’t realize you can intercept web traffic -- especially on mobile)</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b="1" lang="en" sz="1400"/>
              <a:t>Burp Suite</a:t>
            </a:r>
            <a:r>
              <a:rPr lang="en" sz="1400"/>
              <a:t> is a great (free) tool for setting up an intercepting proxy for mobile testing.</a:t>
            </a:r>
            <a:endParaRPr sz="1400"/>
          </a:p>
          <a:p>
            <a:pPr indent="0" lvl="0" marL="457200" rtl="0" algn="l">
              <a:lnSpc>
                <a:spcPct val="100000"/>
              </a:lnSpc>
              <a:spcBef>
                <a:spcPts val="0"/>
              </a:spcBef>
              <a:spcAft>
                <a:spcPts val="0"/>
              </a:spcAft>
              <a:buNone/>
            </a:pPr>
            <a:r>
              <a:t/>
            </a:r>
            <a:endParaRPr sz="1400"/>
          </a:p>
          <a:p>
            <a:pPr indent="0" lvl="0" marL="457200" marR="0" rtl="0" algn="l">
              <a:lnSpc>
                <a:spcPct val="100000"/>
              </a:lnSpc>
              <a:spcBef>
                <a:spcPts val="0"/>
              </a:spcBef>
              <a:spcAft>
                <a:spcPts val="0"/>
              </a:spcAft>
              <a:buNone/>
            </a:pPr>
            <a:r>
              <a:t/>
            </a:r>
            <a:endParaRPr b="1" sz="1400"/>
          </a:p>
        </p:txBody>
      </p:sp>
      <p:sp>
        <p:nvSpPr>
          <p:cNvPr id="1109" name="Google Shape;1109;p102"/>
          <p:cNvSpPr txBox="1"/>
          <p:nvPr>
            <p:ph idx="3" type="body"/>
          </p:nvPr>
        </p:nvSpPr>
        <p:spPr>
          <a:xfrm>
            <a:off x="4972225" y="1505675"/>
            <a:ext cx="3543000" cy="3299700"/>
          </a:xfrm>
          <a:prstGeom prst="rect">
            <a:avLst/>
          </a:prstGeom>
          <a:noFill/>
          <a:ln>
            <a:noFill/>
          </a:ln>
        </p:spPr>
        <p:txBody>
          <a:bodyPr anchorCtr="0" anchor="t" bIns="34275" lIns="68575" spcFirstLastPara="1" rIns="68575" wrap="square" tIns="34275">
            <a:noAutofit/>
          </a:bodyPr>
          <a:lstStyle/>
          <a:p>
            <a:pPr indent="-317500" lvl="0" marL="457200" rtl="0" algn="l">
              <a:lnSpc>
                <a:spcPct val="100000"/>
              </a:lnSpc>
              <a:spcBef>
                <a:spcPts val="0"/>
              </a:spcBef>
              <a:spcAft>
                <a:spcPts val="0"/>
              </a:spcAft>
              <a:buSzPts val="1400"/>
              <a:buChar char="•"/>
            </a:pPr>
            <a:r>
              <a:rPr b="1" lang="en" sz="1400"/>
              <a:t>You can set up a proxy on an emulator.</a:t>
            </a:r>
            <a:endParaRPr b="1" sz="1400"/>
          </a:p>
          <a:p>
            <a:pPr indent="-317500" lvl="1" marL="914400" rtl="0" algn="l">
              <a:lnSpc>
                <a:spcPct val="100000"/>
              </a:lnSpc>
              <a:spcBef>
                <a:spcPts val="0"/>
              </a:spcBef>
              <a:spcAft>
                <a:spcPts val="0"/>
              </a:spcAft>
              <a:buSzPts val="1400"/>
              <a:buChar char="•"/>
            </a:pPr>
            <a:r>
              <a:rPr lang="en" sz="1400"/>
              <a:t>Set the Access Point Name to 10.0.2.2 and the port to the same as what’s been specified by your Burp listener port.</a:t>
            </a:r>
            <a:endParaRPr sz="1400"/>
          </a:p>
          <a:p>
            <a:pPr indent="0" lvl="0" marL="457200" rtl="0" algn="l">
              <a:lnSpc>
                <a:spcPct val="100000"/>
              </a:lnSpc>
              <a:spcBef>
                <a:spcPts val="0"/>
              </a:spcBef>
              <a:spcAft>
                <a:spcPts val="0"/>
              </a:spcAft>
              <a:buNone/>
            </a:pPr>
            <a:r>
              <a:t/>
            </a:r>
            <a:endParaRPr b="1" sz="1400"/>
          </a:p>
          <a:p>
            <a:pPr indent="-317500" lvl="0" marL="457200" rtl="0" algn="l">
              <a:lnSpc>
                <a:spcPct val="100000"/>
              </a:lnSpc>
              <a:spcBef>
                <a:spcPts val="0"/>
              </a:spcBef>
              <a:spcAft>
                <a:spcPts val="0"/>
              </a:spcAft>
              <a:buSzPts val="1400"/>
              <a:buChar char="•"/>
            </a:pPr>
            <a:r>
              <a:rPr b="1" lang="en" sz="1400"/>
              <a:t>New in Android P!</a:t>
            </a:r>
            <a:endParaRPr sz="1400"/>
          </a:p>
          <a:p>
            <a:pPr indent="-317500" lvl="1" marL="914400" rtl="0" algn="l">
              <a:lnSpc>
                <a:spcPct val="100000"/>
              </a:lnSpc>
              <a:spcBef>
                <a:spcPts val="0"/>
              </a:spcBef>
              <a:spcAft>
                <a:spcPts val="0"/>
              </a:spcAft>
              <a:buSzPts val="1400"/>
              <a:buChar char="•"/>
            </a:pPr>
            <a:r>
              <a:rPr lang="en" sz="1400"/>
              <a:t>TLS by default, but ability to opt out for legacy domains</a:t>
            </a:r>
            <a:endParaRPr sz="1400"/>
          </a:p>
          <a:p>
            <a:pPr indent="-279400" lvl="2" marL="1371600" rtl="0" algn="l">
              <a:lnSpc>
                <a:spcPct val="100000"/>
              </a:lnSpc>
              <a:spcBef>
                <a:spcPts val="0"/>
              </a:spcBef>
              <a:spcAft>
                <a:spcPts val="0"/>
              </a:spcAft>
              <a:buSzPts val="800"/>
              <a:buChar char="•"/>
            </a:pPr>
            <a:r>
              <a:rPr lang="en" sz="800"/>
              <a:t>https://developer.android.com/training/articles/security-config</a:t>
            </a:r>
            <a:endParaRPr sz="800"/>
          </a:p>
          <a:p>
            <a:pPr indent="0" lvl="0" marL="45720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i="1" lang="en" sz="1400" u="sng"/>
              <a:t>Fix:</a:t>
            </a:r>
            <a:r>
              <a:rPr lang="en" sz="1400"/>
              <a:t>  Never send plaintext requests</a:t>
            </a:r>
            <a:endParaRPr sz="1400"/>
          </a:p>
          <a:p>
            <a:pPr indent="0" lvl="0" marL="457200" rtl="0" algn="l">
              <a:lnSpc>
                <a:spcPct val="100000"/>
              </a:lnSpc>
              <a:spcBef>
                <a:spcPts val="0"/>
              </a:spcBef>
              <a:spcAft>
                <a:spcPts val="0"/>
              </a:spcAft>
              <a:buNone/>
            </a:pPr>
            <a:r>
              <a:t/>
            </a:r>
            <a:endParaRPr sz="1400"/>
          </a:p>
          <a:p>
            <a:pPr indent="0" lvl="0" marL="914400" rtl="0" algn="l">
              <a:lnSpc>
                <a:spcPct val="100000"/>
              </a:lnSpc>
              <a:spcBef>
                <a:spcPts val="0"/>
              </a:spcBef>
              <a:spcAft>
                <a:spcPts val="0"/>
              </a:spcAft>
              <a:buNone/>
            </a:pPr>
            <a:r>
              <a:t/>
            </a:r>
            <a:endParaRPr sz="1400"/>
          </a:p>
        </p:txBody>
      </p:sp>
      <p:cxnSp>
        <p:nvCxnSpPr>
          <p:cNvPr id="1110" name="Google Shape;1110;p102"/>
          <p:cNvCxnSpPr/>
          <p:nvPr/>
        </p:nvCxnSpPr>
        <p:spPr>
          <a:xfrm>
            <a:off x="4293321" y="1000125"/>
            <a:ext cx="557400" cy="0"/>
          </a:xfrm>
          <a:prstGeom prst="straightConnector1">
            <a:avLst/>
          </a:prstGeom>
          <a:noFill/>
          <a:ln cap="flat" cmpd="sng" w="63500">
            <a:solidFill>
              <a:schemeClr val="accent1"/>
            </a:solidFill>
            <a:prstDash val="solid"/>
            <a:miter lim="800000"/>
            <a:headEnd len="sm" w="sm" type="none"/>
            <a:tailEnd len="sm" w="sm" type="none"/>
          </a:ln>
        </p:spPr>
      </p:cxnSp>
      <p:sp>
        <p:nvSpPr>
          <p:cNvPr id="1111" name="Google Shape;1111;p102"/>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02"/>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3" name="Google Shape;1113;p102"/>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1114" name="Google Shape;1114;p102"/>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1115" name="Google Shape;1115;p102"/>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116" name="Google Shape;1116;p102"/>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117" name="Google Shape;1117;p102"/>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103"/>
          <p:cNvSpPr txBox="1"/>
          <p:nvPr>
            <p:ph type="title"/>
          </p:nvPr>
        </p:nvSpPr>
        <p:spPr>
          <a:xfrm>
            <a:off x="628814" y="154305"/>
            <a:ext cx="7886400" cy="994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WEBVIEWS</a:t>
            </a:r>
            <a:endParaRPr b="0" i="0" sz="2400" u="none" cap="none" strike="noStrike">
              <a:solidFill>
                <a:schemeClr val="dk2"/>
              </a:solidFill>
              <a:latin typeface="Avenir"/>
              <a:ea typeface="Avenir"/>
              <a:cs typeface="Avenir"/>
              <a:sym typeface="Avenir"/>
            </a:endParaRPr>
          </a:p>
        </p:txBody>
      </p:sp>
      <p:sp>
        <p:nvSpPr>
          <p:cNvPr id="1123" name="Google Shape;1123;p103"/>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1124" name="Google Shape;1124;p103"/>
          <p:cNvSpPr txBox="1"/>
          <p:nvPr>
            <p:ph idx="2" type="body"/>
          </p:nvPr>
        </p:nvSpPr>
        <p:spPr>
          <a:xfrm>
            <a:off x="628825" y="1507300"/>
            <a:ext cx="3733500" cy="2829000"/>
          </a:xfrm>
          <a:prstGeom prst="rect">
            <a:avLst/>
          </a:prstGeom>
          <a:noFill/>
          <a:ln>
            <a:noFill/>
          </a:ln>
        </p:spPr>
        <p:txBody>
          <a:bodyPr anchorCtr="0" anchor="t" bIns="34275" lIns="68575" spcFirstLastPara="1" rIns="68575" wrap="square" tIns="34275">
            <a:noAutofit/>
          </a:bodyPr>
          <a:lstStyle/>
          <a:p>
            <a:pPr indent="-317500" lvl="0" marL="457200" rtl="0" algn="l">
              <a:lnSpc>
                <a:spcPct val="100000"/>
              </a:lnSpc>
              <a:spcBef>
                <a:spcPts val="0"/>
              </a:spcBef>
              <a:spcAft>
                <a:spcPts val="0"/>
              </a:spcAft>
              <a:buSzPts val="1400"/>
              <a:buChar char="•"/>
            </a:pPr>
            <a:r>
              <a:rPr b="1" lang="en" sz="1400"/>
              <a:t>Renders web pages within the application</a:t>
            </a:r>
            <a:endParaRPr b="1" sz="1400"/>
          </a:p>
          <a:p>
            <a:pPr indent="0" lvl="0" marL="457200" rtl="0" algn="l">
              <a:lnSpc>
                <a:spcPct val="100000"/>
              </a:lnSpc>
              <a:spcBef>
                <a:spcPts val="0"/>
              </a:spcBef>
              <a:spcAft>
                <a:spcPts val="0"/>
              </a:spcAft>
              <a:buNone/>
            </a:pPr>
            <a:r>
              <a:t/>
            </a:r>
            <a:endParaRPr b="1" sz="1400"/>
          </a:p>
          <a:p>
            <a:pPr indent="-317500" lvl="0" marL="457200" rtl="0" algn="l">
              <a:lnSpc>
                <a:spcPct val="100000"/>
              </a:lnSpc>
              <a:spcBef>
                <a:spcPts val="0"/>
              </a:spcBef>
              <a:spcAft>
                <a:spcPts val="0"/>
              </a:spcAft>
              <a:buSzPts val="1400"/>
              <a:buChar char="•"/>
            </a:pPr>
            <a:r>
              <a:rPr b="1" lang="en" sz="1400"/>
              <a:t>WebView lets you break out of the app sandbox and bypass same origin.</a:t>
            </a:r>
            <a:endParaRPr b="1" sz="1400"/>
          </a:p>
          <a:p>
            <a:pPr indent="0" lvl="0" marL="457200" rtl="0" algn="l">
              <a:lnSpc>
                <a:spcPct val="100000"/>
              </a:lnSpc>
              <a:spcBef>
                <a:spcPts val="0"/>
              </a:spcBef>
              <a:spcAft>
                <a:spcPts val="0"/>
              </a:spcAft>
              <a:buNone/>
            </a:pPr>
            <a:r>
              <a:t/>
            </a:r>
            <a:endParaRPr b="1" sz="1400"/>
          </a:p>
          <a:p>
            <a:pPr indent="-317500" lvl="0" marL="457200" rtl="0" algn="l">
              <a:lnSpc>
                <a:spcPct val="100000"/>
              </a:lnSpc>
              <a:spcBef>
                <a:spcPts val="0"/>
              </a:spcBef>
              <a:spcAft>
                <a:spcPts val="0"/>
              </a:spcAft>
              <a:buSzPts val="1400"/>
              <a:buChar char="•"/>
            </a:pPr>
            <a:r>
              <a:rPr b="1" lang="en" sz="1400"/>
              <a:t>Also makes it possible to load malicious .js: any web page accessed by the frame in the app can call back to the application. </a:t>
            </a:r>
            <a:r>
              <a:rPr lang="en" sz="1400"/>
              <a:t>And can call back </a:t>
            </a:r>
            <a:r>
              <a:rPr i="1" lang="en" sz="1400"/>
              <a:t>Java</a:t>
            </a:r>
            <a:r>
              <a:rPr lang="en" sz="1400"/>
              <a:t>.</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u="sng"/>
              <a:t>Loading cleartext content is the single biggest mistake you can make</a:t>
            </a:r>
            <a:endParaRPr sz="1400" u="sng"/>
          </a:p>
          <a:p>
            <a:pPr indent="0" lvl="0" marL="457200" marR="0" rtl="0" algn="l">
              <a:lnSpc>
                <a:spcPct val="100000"/>
              </a:lnSpc>
              <a:spcBef>
                <a:spcPts val="0"/>
              </a:spcBef>
              <a:spcAft>
                <a:spcPts val="0"/>
              </a:spcAft>
              <a:buNone/>
            </a:pPr>
            <a:r>
              <a:t/>
            </a:r>
            <a:endParaRPr b="1" sz="1400" u="sng"/>
          </a:p>
        </p:txBody>
      </p:sp>
      <p:sp>
        <p:nvSpPr>
          <p:cNvPr id="1125" name="Google Shape;1125;p103"/>
          <p:cNvSpPr txBox="1"/>
          <p:nvPr>
            <p:ph idx="3" type="body"/>
          </p:nvPr>
        </p:nvSpPr>
        <p:spPr>
          <a:xfrm>
            <a:off x="4972225" y="1505675"/>
            <a:ext cx="3543000" cy="3299700"/>
          </a:xfrm>
          <a:prstGeom prst="rect">
            <a:avLst/>
          </a:prstGeom>
          <a:noFill/>
          <a:ln>
            <a:noFill/>
          </a:ln>
        </p:spPr>
        <p:txBody>
          <a:bodyPr anchorCtr="0" anchor="t" bIns="34275" lIns="68575" spcFirstLastPara="1" rIns="68575" wrap="square" tIns="34275">
            <a:noAutofit/>
          </a:bodyPr>
          <a:lstStyle/>
          <a:p>
            <a:pPr indent="0" lvl="0" marL="457200" rtl="0" algn="l">
              <a:lnSpc>
                <a:spcPct val="100000"/>
              </a:lnSpc>
              <a:spcBef>
                <a:spcPts val="0"/>
              </a:spcBef>
              <a:spcAft>
                <a:spcPts val="0"/>
              </a:spcAft>
              <a:buNone/>
            </a:pPr>
            <a:r>
              <a:t/>
            </a:r>
            <a:endParaRPr b="1" sz="1400"/>
          </a:p>
          <a:p>
            <a:pPr indent="-317500" lvl="0" marL="457200" rtl="0" algn="l">
              <a:lnSpc>
                <a:spcPct val="100000"/>
              </a:lnSpc>
              <a:spcBef>
                <a:spcPts val="0"/>
              </a:spcBef>
              <a:spcAft>
                <a:spcPts val="0"/>
              </a:spcAft>
              <a:buSzPts val="1400"/>
              <a:buChar char="•"/>
            </a:pPr>
            <a:r>
              <a:rPr b="1" lang="en" sz="1400"/>
              <a:t>You see this a lot in apps with advertisements.</a:t>
            </a:r>
            <a:endParaRPr b="1" sz="1400"/>
          </a:p>
          <a:p>
            <a:pPr indent="0" lvl="0" marL="457200" rtl="0" algn="l">
              <a:lnSpc>
                <a:spcPct val="100000"/>
              </a:lnSpc>
              <a:spcBef>
                <a:spcPts val="0"/>
              </a:spcBef>
              <a:spcAft>
                <a:spcPts val="0"/>
              </a:spcAft>
              <a:buNone/>
            </a:pPr>
            <a:r>
              <a:t/>
            </a:r>
            <a:endParaRPr b="1" sz="1400"/>
          </a:p>
          <a:p>
            <a:pPr indent="-317500" lvl="0" marL="457200" rtl="0" algn="l">
              <a:lnSpc>
                <a:spcPct val="100000"/>
              </a:lnSpc>
              <a:spcBef>
                <a:spcPts val="0"/>
              </a:spcBef>
              <a:spcAft>
                <a:spcPts val="0"/>
              </a:spcAft>
              <a:buSzPts val="1400"/>
              <a:buChar char="•"/>
            </a:pPr>
            <a:r>
              <a:rPr b="1" lang="en" sz="1400"/>
              <a:t>How often does this happen?</a:t>
            </a:r>
            <a:endParaRPr b="1" sz="1400"/>
          </a:p>
          <a:p>
            <a:pPr indent="-317500" lvl="1" marL="914400" rtl="0" algn="l">
              <a:lnSpc>
                <a:spcPct val="100000"/>
              </a:lnSpc>
              <a:spcBef>
                <a:spcPts val="0"/>
              </a:spcBef>
              <a:spcAft>
                <a:spcPts val="0"/>
              </a:spcAft>
              <a:buSzPts val="1400"/>
              <a:buChar char="•"/>
            </a:pPr>
            <a:r>
              <a:rPr lang="en" sz="1400"/>
              <a:t>Stanford study in 2013:</a:t>
            </a:r>
            <a:endParaRPr sz="1400"/>
          </a:p>
          <a:p>
            <a:pPr indent="-317500" lvl="2" marL="1371600" rtl="0" algn="l">
              <a:lnSpc>
                <a:spcPct val="100000"/>
              </a:lnSpc>
              <a:spcBef>
                <a:spcPts val="0"/>
              </a:spcBef>
              <a:spcAft>
                <a:spcPts val="0"/>
              </a:spcAft>
              <a:buSzPts val="1400"/>
              <a:buChar char="•"/>
            </a:pPr>
            <a:r>
              <a:rPr lang="en" sz="1400"/>
              <a:t>40k apps minimum using a “javascript bridge”</a:t>
            </a:r>
            <a:endParaRPr sz="1400"/>
          </a:p>
          <a:p>
            <a:pPr indent="-317500" lvl="2" marL="1371600" rtl="0" algn="l">
              <a:lnSpc>
                <a:spcPct val="100000"/>
              </a:lnSpc>
              <a:spcBef>
                <a:spcPts val="0"/>
              </a:spcBef>
              <a:spcAft>
                <a:spcPts val="0"/>
              </a:spcAft>
              <a:buSzPts val="1400"/>
              <a:buChar char="•"/>
            </a:pPr>
            <a:r>
              <a:rPr lang="en" sz="1400"/>
              <a:t>⅓ could be reached by untrusted content</a:t>
            </a:r>
            <a:endParaRPr sz="1400"/>
          </a:p>
          <a:p>
            <a:pPr indent="0" lvl="0" marL="457200" marR="0" rtl="0" algn="l">
              <a:lnSpc>
                <a:spcPct val="100000"/>
              </a:lnSpc>
              <a:spcBef>
                <a:spcPts val="0"/>
              </a:spcBef>
              <a:spcAft>
                <a:spcPts val="0"/>
              </a:spcAft>
              <a:buNone/>
            </a:pPr>
            <a:r>
              <a:t/>
            </a:r>
            <a:endParaRPr b="1" sz="1400"/>
          </a:p>
        </p:txBody>
      </p:sp>
      <p:cxnSp>
        <p:nvCxnSpPr>
          <p:cNvPr id="1126" name="Google Shape;1126;p103"/>
          <p:cNvCxnSpPr/>
          <p:nvPr/>
        </p:nvCxnSpPr>
        <p:spPr>
          <a:xfrm>
            <a:off x="4293321" y="1000125"/>
            <a:ext cx="557400" cy="0"/>
          </a:xfrm>
          <a:prstGeom prst="straightConnector1">
            <a:avLst/>
          </a:prstGeom>
          <a:noFill/>
          <a:ln cap="flat" cmpd="sng" w="63500">
            <a:solidFill>
              <a:schemeClr val="accent1"/>
            </a:solidFill>
            <a:prstDash val="solid"/>
            <a:miter lim="800000"/>
            <a:headEnd len="sm" w="sm" type="none"/>
            <a:tailEnd len="sm" w="sm" type="none"/>
          </a:ln>
        </p:spPr>
      </p:cxnSp>
      <p:sp>
        <p:nvSpPr>
          <p:cNvPr id="1127" name="Google Shape;1127;p103"/>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03"/>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9" name="Google Shape;1129;p103"/>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1130" name="Google Shape;1130;p103"/>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1131" name="Google Shape;1131;p103"/>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132" name="Google Shape;1132;p103"/>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133" name="Google Shape;1133;p103"/>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9"/>
          <p:cNvSpPr txBox="1"/>
          <p:nvPr>
            <p:ph type="title"/>
          </p:nvPr>
        </p:nvSpPr>
        <p:spPr>
          <a:xfrm>
            <a:off x="463052" y="2386025"/>
            <a:ext cx="6231900" cy="900000"/>
          </a:xfrm>
          <a:prstGeom prst="rect">
            <a:avLst/>
          </a:prstGeom>
          <a:noFill/>
          <a:ln>
            <a:noFill/>
          </a:ln>
        </p:spPr>
        <p:txBody>
          <a:bodyPr anchorCtr="0" anchor="b" bIns="17150" lIns="34300" spcFirstLastPara="1" rIns="34300" wrap="square" tIns="17150">
            <a:noAutofit/>
          </a:bodyPr>
          <a:lstStyle/>
          <a:p>
            <a:pPr indent="0" lvl="0" marL="0" marR="0" rtl="0" algn="l">
              <a:lnSpc>
                <a:spcPct val="120000"/>
              </a:lnSpc>
              <a:spcBef>
                <a:spcPts val="0"/>
              </a:spcBef>
              <a:spcAft>
                <a:spcPts val="0"/>
              </a:spcAft>
              <a:buClr>
                <a:schemeClr val="lt1"/>
              </a:buClr>
              <a:buSzPts val="2400"/>
              <a:buFont typeface="Avenir"/>
              <a:buNone/>
            </a:pPr>
            <a:r>
              <a:rPr lang="en"/>
              <a:t> &gt; INTRO TO REVERSE ENGINEERING</a:t>
            </a:r>
            <a:endParaRPr b="0" i="0" sz="2400" u="none" cap="none" strike="noStrike">
              <a:solidFill>
                <a:schemeClr val="lt1"/>
              </a:solidFill>
              <a:latin typeface="Avenir"/>
              <a:ea typeface="Avenir"/>
              <a:cs typeface="Avenir"/>
              <a:sym typeface="Aveni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104"/>
          <p:cNvSpPr txBox="1"/>
          <p:nvPr>
            <p:ph type="title"/>
          </p:nvPr>
        </p:nvSpPr>
        <p:spPr>
          <a:xfrm>
            <a:off x="628814" y="154305"/>
            <a:ext cx="7886400" cy="994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WEBVIEWS</a:t>
            </a:r>
            <a:endParaRPr b="0" i="0" sz="2400" u="none" cap="none" strike="noStrike">
              <a:solidFill>
                <a:schemeClr val="dk2"/>
              </a:solidFill>
              <a:latin typeface="Avenir"/>
              <a:ea typeface="Avenir"/>
              <a:cs typeface="Avenir"/>
              <a:sym typeface="Avenir"/>
            </a:endParaRPr>
          </a:p>
        </p:txBody>
      </p:sp>
      <p:sp>
        <p:nvSpPr>
          <p:cNvPr id="1139" name="Google Shape;1139;p104"/>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1140" name="Google Shape;1140;p104"/>
          <p:cNvSpPr txBox="1"/>
          <p:nvPr>
            <p:ph idx="2" type="body"/>
          </p:nvPr>
        </p:nvSpPr>
        <p:spPr>
          <a:xfrm>
            <a:off x="628825" y="1260038"/>
            <a:ext cx="3733500" cy="2829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2"/>
              </a:buClr>
              <a:buSzPts val="1100"/>
              <a:buFont typeface="Arial"/>
              <a:buNone/>
            </a:pPr>
            <a:r>
              <a:rPr i="1" lang="en" sz="1400" u="sng"/>
              <a:t>What to Do:</a:t>
            </a:r>
            <a:endParaRPr sz="1400"/>
          </a:p>
          <a:p>
            <a:pPr indent="0" lvl="0" marL="0" rtl="0" algn="l">
              <a:lnSpc>
                <a:spcPct val="100000"/>
              </a:lnSpc>
              <a:spcBef>
                <a:spcPts val="0"/>
              </a:spcBef>
              <a:spcAft>
                <a:spcPts val="0"/>
              </a:spcAft>
              <a:buClr>
                <a:schemeClr val="dk2"/>
              </a:buClr>
              <a:buSzPts val="1100"/>
              <a:buFont typeface="Arial"/>
              <a:buNone/>
            </a:pPr>
            <a:r>
              <a:t/>
            </a:r>
            <a:endParaRPr sz="1400"/>
          </a:p>
          <a:p>
            <a:pPr indent="-317500" lvl="0" marL="457200" rtl="0" algn="l">
              <a:lnSpc>
                <a:spcPct val="100000"/>
              </a:lnSpc>
              <a:spcBef>
                <a:spcPts val="0"/>
              </a:spcBef>
              <a:spcAft>
                <a:spcPts val="0"/>
              </a:spcAft>
              <a:buSzPts val="1400"/>
              <a:buChar char="•"/>
            </a:pPr>
            <a:r>
              <a:rPr lang="en" sz="1400"/>
              <a:t>Restrict users to the application domain</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Don’t call setJavaScriptEnabled() until you absolutely have to process Javascript</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APIs 17+ require methods to be marked </a:t>
            </a:r>
            <a:r>
              <a:rPr lang="en" sz="1400">
                <a:latin typeface="Courier New"/>
                <a:ea typeface="Courier New"/>
                <a:cs typeface="Courier New"/>
                <a:sym typeface="Courier New"/>
              </a:rPr>
              <a:t>@JavascriptInterface </a:t>
            </a:r>
            <a:r>
              <a:rPr lang="en" sz="1400"/>
              <a:t>for any method exposed to Javascript and this prevents malicious code from accessing the lower-level OS commands</a:t>
            </a:r>
            <a:endParaRPr b="1" sz="1400"/>
          </a:p>
        </p:txBody>
      </p:sp>
      <p:sp>
        <p:nvSpPr>
          <p:cNvPr id="1141" name="Google Shape;1141;p104"/>
          <p:cNvSpPr txBox="1"/>
          <p:nvPr>
            <p:ph idx="3" type="body"/>
          </p:nvPr>
        </p:nvSpPr>
        <p:spPr>
          <a:xfrm>
            <a:off x="4972200" y="1260038"/>
            <a:ext cx="3543000" cy="3299700"/>
          </a:xfrm>
          <a:prstGeom prst="rect">
            <a:avLst/>
          </a:prstGeom>
          <a:noFill/>
          <a:ln>
            <a:noFill/>
          </a:ln>
        </p:spPr>
        <p:txBody>
          <a:bodyPr anchorCtr="0" anchor="t" bIns="34275" lIns="68575" spcFirstLastPara="1" rIns="68575" wrap="square" tIns="34275">
            <a:noAutofit/>
          </a:bodyPr>
          <a:lstStyle/>
          <a:p>
            <a:pPr indent="0" lvl="0" marL="45720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Create a whitelist of domains that are allowed to render content</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Send all traffic over SSL to prevent man-in-the-middle attacks where someone tries to inject script</a:t>
            </a:r>
            <a:endParaRPr sz="1400"/>
          </a:p>
          <a:p>
            <a:pPr indent="0" lvl="0" marL="0" rtl="0" algn="l">
              <a:lnSpc>
                <a:spcPct val="100000"/>
              </a:lnSpc>
              <a:spcBef>
                <a:spcPts val="0"/>
              </a:spcBef>
              <a:spcAft>
                <a:spcPts val="0"/>
              </a:spcAft>
              <a:buNone/>
            </a:pPr>
            <a:r>
              <a:t/>
            </a:r>
            <a:endParaRPr b="1" sz="1400"/>
          </a:p>
          <a:p>
            <a:pPr indent="0" lvl="0" marL="457200" rtl="0" algn="l">
              <a:lnSpc>
                <a:spcPct val="100000"/>
              </a:lnSpc>
              <a:spcBef>
                <a:spcPts val="0"/>
              </a:spcBef>
              <a:spcAft>
                <a:spcPts val="0"/>
              </a:spcAft>
              <a:buNone/>
            </a:pPr>
            <a:r>
              <a:t/>
            </a:r>
            <a:endParaRPr b="1" sz="1400"/>
          </a:p>
          <a:p>
            <a:pPr indent="0" lvl="0" marL="457200" marR="0" rtl="0" algn="l">
              <a:lnSpc>
                <a:spcPct val="100000"/>
              </a:lnSpc>
              <a:spcBef>
                <a:spcPts val="0"/>
              </a:spcBef>
              <a:spcAft>
                <a:spcPts val="0"/>
              </a:spcAft>
              <a:buNone/>
            </a:pPr>
            <a:r>
              <a:t/>
            </a:r>
            <a:endParaRPr b="1" sz="1400"/>
          </a:p>
        </p:txBody>
      </p:sp>
      <p:cxnSp>
        <p:nvCxnSpPr>
          <p:cNvPr id="1142" name="Google Shape;1142;p104"/>
          <p:cNvCxnSpPr/>
          <p:nvPr/>
        </p:nvCxnSpPr>
        <p:spPr>
          <a:xfrm>
            <a:off x="4293321" y="1000125"/>
            <a:ext cx="557400" cy="0"/>
          </a:xfrm>
          <a:prstGeom prst="straightConnector1">
            <a:avLst/>
          </a:prstGeom>
          <a:noFill/>
          <a:ln cap="flat" cmpd="sng" w="63500">
            <a:solidFill>
              <a:schemeClr val="accent1"/>
            </a:solidFill>
            <a:prstDash val="solid"/>
            <a:miter lim="800000"/>
            <a:headEnd len="sm" w="sm" type="none"/>
            <a:tailEnd len="sm" w="sm" type="none"/>
          </a:ln>
        </p:spPr>
      </p:cxnSp>
      <p:sp>
        <p:nvSpPr>
          <p:cNvPr id="1143" name="Google Shape;1143;p104"/>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04"/>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104"/>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1146" name="Google Shape;1146;p104"/>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1147" name="Google Shape;1147;p104"/>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148" name="Google Shape;1148;p104"/>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149" name="Google Shape;1149;p104"/>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4" name="Shape 1154"/>
        <p:cNvGrpSpPr/>
        <p:nvPr/>
      </p:nvGrpSpPr>
      <p:grpSpPr>
        <a:xfrm>
          <a:off x="0" y="0"/>
          <a:ext cx="0" cy="0"/>
          <a:chOff x="0" y="0"/>
          <a:chExt cx="0" cy="0"/>
        </a:xfrm>
      </p:grpSpPr>
      <p:sp>
        <p:nvSpPr>
          <p:cNvPr id="1155" name="Google Shape;1155;p105"/>
          <p:cNvSpPr txBox="1"/>
          <p:nvPr>
            <p:ph type="title"/>
          </p:nvPr>
        </p:nvSpPr>
        <p:spPr>
          <a:xfrm>
            <a:off x="3848275" y="492098"/>
            <a:ext cx="4371600" cy="1106400"/>
          </a:xfrm>
          <a:prstGeom prst="rect">
            <a:avLst/>
          </a:prstGeom>
          <a:noFill/>
          <a:ln>
            <a:noFill/>
          </a:ln>
        </p:spPr>
        <p:txBody>
          <a:bodyPr anchorCtr="0" anchor="ctr" bIns="17150" lIns="34300" spcFirstLastPara="1" rIns="34300" wrap="square" tIns="17150">
            <a:noAutofit/>
          </a:bodyPr>
          <a:lstStyle/>
          <a:p>
            <a:pPr indent="0" lvl="0" marL="0" marR="0" rtl="0" algn="l">
              <a:lnSpc>
                <a:spcPct val="120000"/>
              </a:lnSpc>
              <a:spcBef>
                <a:spcPts val="0"/>
              </a:spcBef>
              <a:spcAft>
                <a:spcPts val="0"/>
              </a:spcAft>
              <a:buClr>
                <a:schemeClr val="dk2"/>
              </a:buClr>
              <a:buSzPts val="2400"/>
              <a:buFont typeface="Avenir"/>
              <a:buNone/>
            </a:pPr>
            <a:r>
              <a:rPr lang="en"/>
              <a:t>REAL WORLD EXAMPLE</a:t>
            </a:r>
            <a:endParaRPr/>
          </a:p>
          <a:p>
            <a:pPr indent="0" lvl="0" marL="0" marR="0" rtl="0" algn="l">
              <a:lnSpc>
                <a:spcPct val="120000"/>
              </a:lnSpc>
              <a:spcBef>
                <a:spcPts val="0"/>
              </a:spcBef>
              <a:spcAft>
                <a:spcPts val="0"/>
              </a:spcAft>
              <a:buClr>
                <a:schemeClr val="dk2"/>
              </a:buClr>
              <a:buSzPts val="2400"/>
              <a:buFont typeface="Avenir"/>
              <a:buNone/>
            </a:pPr>
            <a:r>
              <a:rPr lang="en"/>
              <a:t>TinyCards, 2018</a:t>
            </a:r>
            <a:endParaRPr/>
          </a:p>
          <a:p>
            <a:pPr indent="0" lvl="0" marL="0" marR="0" rtl="0" algn="l">
              <a:lnSpc>
                <a:spcPct val="120000"/>
              </a:lnSpc>
              <a:spcBef>
                <a:spcPts val="0"/>
              </a:spcBef>
              <a:spcAft>
                <a:spcPts val="0"/>
              </a:spcAft>
              <a:buClr>
                <a:schemeClr val="dk2"/>
              </a:buClr>
              <a:buSzPts val="2400"/>
              <a:buFont typeface="Avenir"/>
              <a:buNone/>
            </a:pPr>
            <a:r>
              <a:t/>
            </a:r>
            <a:endParaRPr/>
          </a:p>
        </p:txBody>
      </p:sp>
      <p:sp>
        <p:nvSpPr>
          <p:cNvPr id="1156" name="Google Shape;1156;p105"/>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1157" name="Google Shape;1157;p105"/>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05"/>
          <p:cNvSpPr txBox="1"/>
          <p:nvPr/>
        </p:nvSpPr>
        <p:spPr>
          <a:xfrm>
            <a:off x="3943350" y="1695450"/>
            <a:ext cx="4515000" cy="15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50">
                <a:solidFill>
                  <a:schemeClr val="dk2"/>
                </a:solidFill>
                <a:highlight>
                  <a:schemeClr val="lt1"/>
                </a:highlight>
                <a:latin typeface="Avenir"/>
                <a:ea typeface="Avenir"/>
                <a:cs typeface="Avenir"/>
                <a:sym typeface="Avenir"/>
              </a:rPr>
              <a:t>RCE in TinyCards for Duolingo on Android </a:t>
            </a:r>
            <a:endParaRPr b="1" sz="1350">
              <a:solidFill>
                <a:schemeClr val="dk2"/>
              </a:solidFill>
              <a:highlight>
                <a:schemeClr val="lt1"/>
              </a:highlight>
              <a:latin typeface="Avenir"/>
              <a:ea typeface="Avenir"/>
              <a:cs typeface="Avenir"/>
              <a:sym typeface="Avenir"/>
            </a:endParaRPr>
          </a:p>
          <a:p>
            <a:pPr indent="0" lvl="0" marL="0" rtl="0" algn="l">
              <a:spcBef>
                <a:spcPts val="0"/>
              </a:spcBef>
              <a:spcAft>
                <a:spcPts val="0"/>
              </a:spcAft>
              <a:buNone/>
            </a:pPr>
            <a:r>
              <a:t/>
            </a:r>
            <a:endParaRPr sz="1350">
              <a:solidFill>
                <a:schemeClr val="dk2"/>
              </a:solidFill>
              <a:highlight>
                <a:schemeClr val="lt1"/>
              </a:highlight>
              <a:latin typeface="Avenir"/>
              <a:ea typeface="Avenir"/>
              <a:cs typeface="Avenir"/>
              <a:sym typeface="Avenir"/>
            </a:endParaRPr>
          </a:p>
          <a:p>
            <a:pPr indent="0" lvl="0" marL="0" rtl="0" algn="l">
              <a:spcBef>
                <a:spcPts val="0"/>
              </a:spcBef>
              <a:spcAft>
                <a:spcPts val="0"/>
              </a:spcAft>
              <a:buNone/>
            </a:pPr>
            <a:r>
              <a:rPr i="1" lang="en" sz="1000">
                <a:solidFill>
                  <a:schemeClr val="dk2"/>
                </a:solidFill>
                <a:highlight>
                  <a:schemeClr val="lt1"/>
                </a:highlight>
                <a:latin typeface="Avenir"/>
                <a:ea typeface="Avenir"/>
                <a:cs typeface="Avenir"/>
                <a:sym typeface="Avenir"/>
              </a:rPr>
              <a:t>“TinyCards loads a website via webview when starting, but that site is loaded over http then redirected to https. A MITM attack that controls either the network or the DNS, can inject their own web content into the webview. You can confirm this by using an MITM proxy to capture the traffic.” - @nightwatch-cybersecurity, HackerOne</a:t>
            </a:r>
            <a:endParaRPr i="1" sz="1350">
              <a:solidFill>
                <a:schemeClr val="dk2"/>
              </a:solidFill>
              <a:highlight>
                <a:schemeClr val="lt1"/>
              </a:highlight>
              <a:latin typeface="Avenir"/>
              <a:ea typeface="Avenir"/>
              <a:cs typeface="Avenir"/>
              <a:sym typeface="Avenir"/>
            </a:endParaRPr>
          </a:p>
        </p:txBody>
      </p:sp>
      <p:sp>
        <p:nvSpPr>
          <p:cNvPr id="1159" name="Google Shape;1159;p105"/>
          <p:cNvSpPr txBox="1"/>
          <p:nvPr/>
        </p:nvSpPr>
        <p:spPr>
          <a:xfrm>
            <a:off x="4086225" y="3086100"/>
            <a:ext cx="3919500" cy="9144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n">
                <a:solidFill>
                  <a:schemeClr val="dk2"/>
                </a:solidFill>
                <a:latin typeface="Avenir"/>
                <a:ea typeface="Avenir"/>
                <a:cs typeface="Avenir"/>
                <a:sym typeface="Avenir"/>
              </a:rPr>
              <a:t>Publicly Disclosed on HackerOne: </a:t>
            </a:r>
            <a:r>
              <a:rPr lang="en" sz="1350" u="sng">
                <a:solidFill>
                  <a:srgbClr val="0097A7"/>
                </a:solidFill>
                <a:highlight>
                  <a:schemeClr val="lt1"/>
                </a:highlight>
                <a:latin typeface="Helvetica Neue"/>
                <a:ea typeface="Helvetica Neue"/>
                <a:cs typeface="Helvetica Neue"/>
                <a:sym typeface="Helvetica Neue"/>
                <a:hlinkClick r:id="rId3"/>
              </a:rPr>
              <a:t>https://hackerone.com/reports/281605</a:t>
            </a:r>
            <a:endParaRPr sz="1350">
              <a:solidFill>
                <a:schemeClr val="dk2"/>
              </a:solidFill>
              <a:highlight>
                <a:schemeClr val="lt1"/>
              </a:highlight>
              <a:latin typeface="Helvetica Neue"/>
              <a:ea typeface="Helvetica Neue"/>
              <a:cs typeface="Helvetica Neue"/>
              <a:sym typeface="Helvetica Neue"/>
            </a:endParaRPr>
          </a:p>
        </p:txBody>
      </p:sp>
      <p:pic>
        <p:nvPicPr>
          <p:cNvPr id="1160" name="Google Shape;1160;p105"/>
          <p:cNvPicPr preferRelativeResize="0"/>
          <p:nvPr/>
        </p:nvPicPr>
        <p:blipFill>
          <a:blip r:embed="rId4">
            <a:alphaModFix/>
          </a:blip>
          <a:stretch>
            <a:fillRect/>
          </a:stretch>
        </p:blipFill>
        <p:spPr>
          <a:xfrm>
            <a:off x="942975" y="809625"/>
            <a:ext cx="1797675" cy="3190876"/>
          </a:xfrm>
          <a:prstGeom prst="rect">
            <a:avLst/>
          </a:prstGeom>
          <a:noFill/>
          <a:ln>
            <a:noFill/>
          </a:ln>
        </p:spPr>
      </p:pic>
      <p:sp>
        <p:nvSpPr>
          <p:cNvPr id="1161" name="Google Shape;1161;p105"/>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2" name="Google Shape;1162;p105"/>
          <p:cNvPicPr preferRelativeResize="0"/>
          <p:nvPr/>
        </p:nvPicPr>
        <p:blipFill>
          <a:blip r:embed="rId5">
            <a:alphaModFix/>
          </a:blip>
          <a:stretch>
            <a:fillRect/>
          </a:stretch>
        </p:blipFill>
        <p:spPr>
          <a:xfrm>
            <a:off x="428675" y="4861283"/>
            <a:ext cx="162084" cy="191725"/>
          </a:xfrm>
          <a:prstGeom prst="rect">
            <a:avLst/>
          </a:prstGeom>
          <a:noFill/>
          <a:ln>
            <a:noFill/>
          </a:ln>
        </p:spPr>
      </p:pic>
      <p:pic>
        <p:nvPicPr>
          <p:cNvPr id="1163" name="Google Shape;1163;p105"/>
          <p:cNvPicPr preferRelativeResize="0"/>
          <p:nvPr/>
        </p:nvPicPr>
        <p:blipFill>
          <a:blip r:embed="rId6">
            <a:alphaModFix/>
          </a:blip>
          <a:stretch>
            <a:fillRect/>
          </a:stretch>
        </p:blipFill>
        <p:spPr>
          <a:xfrm>
            <a:off x="1398113" y="4868037"/>
            <a:ext cx="170445" cy="170450"/>
          </a:xfrm>
          <a:prstGeom prst="rect">
            <a:avLst/>
          </a:prstGeom>
          <a:noFill/>
          <a:ln>
            <a:noFill/>
          </a:ln>
        </p:spPr>
      </p:pic>
      <p:sp>
        <p:nvSpPr>
          <p:cNvPr id="1164" name="Google Shape;1164;p105"/>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165" name="Google Shape;1165;p105"/>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166" name="Google Shape;1166;p105"/>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0" name="Shape 1170"/>
        <p:cNvGrpSpPr/>
        <p:nvPr/>
      </p:nvGrpSpPr>
      <p:grpSpPr>
        <a:xfrm>
          <a:off x="0" y="0"/>
          <a:ext cx="0" cy="0"/>
          <a:chOff x="0" y="0"/>
          <a:chExt cx="0" cy="0"/>
        </a:xfrm>
      </p:grpSpPr>
      <p:sp>
        <p:nvSpPr>
          <p:cNvPr id="1171" name="Google Shape;1171;p106"/>
          <p:cNvSpPr txBox="1"/>
          <p:nvPr>
            <p:ph type="title"/>
          </p:nvPr>
        </p:nvSpPr>
        <p:spPr>
          <a:xfrm>
            <a:off x="628814" y="154305"/>
            <a:ext cx="7886400" cy="994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LOGGING</a:t>
            </a:r>
            <a:endParaRPr b="0" i="0" sz="2400" u="none" cap="none" strike="noStrike">
              <a:solidFill>
                <a:schemeClr val="dk2"/>
              </a:solidFill>
              <a:latin typeface="Avenir"/>
              <a:ea typeface="Avenir"/>
              <a:cs typeface="Avenir"/>
              <a:sym typeface="Avenir"/>
            </a:endParaRPr>
          </a:p>
        </p:txBody>
      </p:sp>
      <p:sp>
        <p:nvSpPr>
          <p:cNvPr id="1172" name="Google Shape;1172;p106"/>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1173" name="Google Shape;1173;p106"/>
          <p:cNvSpPr txBox="1"/>
          <p:nvPr>
            <p:ph idx="2" type="body"/>
          </p:nvPr>
        </p:nvSpPr>
        <p:spPr>
          <a:xfrm>
            <a:off x="628800" y="1495388"/>
            <a:ext cx="3733500" cy="2829000"/>
          </a:xfrm>
          <a:prstGeom prst="rect">
            <a:avLst/>
          </a:prstGeom>
          <a:noFill/>
          <a:ln>
            <a:noFill/>
          </a:ln>
        </p:spPr>
        <p:txBody>
          <a:bodyPr anchorCtr="0" anchor="t" bIns="34275" lIns="68575" spcFirstLastPara="1" rIns="68575" wrap="square" tIns="34275">
            <a:noAutofit/>
          </a:bodyPr>
          <a:lstStyle/>
          <a:p>
            <a:pPr indent="-317500" lvl="0" marL="457200" rtl="0" algn="l">
              <a:lnSpc>
                <a:spcPct val="100000"/>
              </a:lnSpc>
              <a:spcBef>
                <a:spcPts val="0"/>
              </a:spcBef>
              <a:spcAft>
                <a:spcPts val="0"/>
              </a:spcAft>
              <a:buSzPts val="1400"/>
              <a:buFont typeface="Avenir"/>
              <a:buChar char="•"/>
            </a:pPr>
            <a:r>
              <a:rPr b="1" lang="en" sz="1400"/>
              <a:t>Logging is great for debugging.*</a:t>
            </a:r>
            <a:endParaRPr b="1" sz="1400"/>
          </a:p>
          <a:p>
            <a:pPr indent="-317500" lvl="1" marL="914400" rtl="0" algn="l">
              <a:lnSpc>
                <a:spcPct val="100000"/>
              </a:lnSpc>
              <a:spcBef>
                <a:spcPts val="0"/>
              </a:spcBef>
              <a:spcAft>
                <a:spcPts val="0"/>
              </a:spcAft>
              <a:buSzPts val="1400"/>
              <a:buFont typeface="Avenir"/>
              <a:buChar char="•"/>
            </a:pPr>
            <a:r>
              <a:rPr lang="en"/>
              <a:t>*It’s also great for hackers.</a:t>
            </a:r>
            <a:endParaRPr/>
          </a:p>
          <a:p>
            <a:pPr indent="0" lvl="0" marL="457200" rtl="0" algn="l">
              <a:lnSpc>
                <a:spcPct val="100000"/>
              </a:lnSpc>
              <a:spcBef>
                <a:spcPts val="0"/>
              </a:spcBef>
              <a:spcAft>
                <a:spcPts val="0"/>
              </a:spcAft>
              <a:buNone/>
            </a:pPr>
            <a:r>
              <a:t/>
            </a:r>
            <a:endParaRPr b="1" sz="1400"/>
          </a:p>
          <a:p>
            <a:pPr indent="-317500" lvl="0" marL="457200" rtl="0" algn="l">
              <a:lnSpc>
                <a:spcPct val="100000"/>
              </a:lnSpc>
              <a:spcBef>
                <a:spcPts val="0"/>
              </a:spcBef>
              <a:spcAft>
                <a:spcPts val="0"/>
              </a:spcAft>
              <a:buSzPts val="1400"/>
              <a:buFont typeface="Avenir"/>
              <a:buChar char="•"/>
            </a:pPr>
            <a:r>
              <a:rPr b="1" lang="en" sz="1400"/>
              <a:t>Even system processes (eg. ActivityManager) log detailed messages.</a:t>
            </a:r>
            <a:endParaRPr b="1" sz="1400"/>
          </a:p>
          <a:p>
            <a:pPr indent="0" lvl="0" marL="457200" rtl="0" algn="l">
              <a:lnSpc>
                <a:spcPct val="100000"/>
              </a:lnSpc>
              <a:spcBef>
                <a:spcPts val="0"/>
              </a:spcBef>
              <a:spcAft>
                <a:spcPts val="0"/>
              </a:spcAft>
              <a:buNone/>
            </a:pPr>
            <a:r>
              <a:t/>
            </a:r>
            <a:endParaRPr b="1" sz="1400"/>
          </a:p>
          <a:p>
            <a:pPr indent="-317500" lvl="0" marL="457200" rtl="0" algn="l">
              <a:lnSpc>
                <a:spcPct val="100000"/>
              </a:lnSpc>
              <a:spcBef>
                <a:spcPts val="0"/>
              </a:spcBef>
              <a:spcAft>
                <a:spcPts val="0"/>
              </a:spcAft>
              <a:buSzPts val="1400"/>
              <a:buFont typeface="Avenir"/>
              <a:buChar char="•"/>
            </a:pPr>
            <a:r>
              <a:rPr lang="en" sz="1400"/>
              <a:t>Even though the READ_LOGS permission was removed for 3P Applications after 4.1, rooted devices can still access it.</a:t>
            </a:r>
            <a:endParaRPr sz="1400"/>
          </a:p>
          <a:p>
            <a:pPr indent="0" lvl="0" marL="457200" rtl="0" algn="l">
              <a:lnSpc>
                <a:spcPct val="100000"/>
              </a:lnSpc>
              <a:spcBef>
                <a:spcPts val="0"/>
              </a:spcBef>
              <a:spcAft>
                <a:spcPts val="0"/>
              </a:spcAft>
              <a:buNone/>
            </a:pPr>
            <a:r>
              <a:t/>
            </a:r>
            <a:endParaRPr i="1" sz="1400" u="sng"/>
          </a:p>
        </p:txBody>
      </p:sp>
      <p:cxnSp>
        <p:nvCxnSpPr>
          <p:cNvPr id="1174" name="Google Shape;1174;p106"/>
          <p:cNvCxnSpPr/>
          <p:nvPr/>
        </p:nvCxnSpPr>
        <p:spPr>
          <a:xfrm>
            <a:off x="4293321" y="1000125"/>
            <a:ext cx="557400" cy="0"/>
          </a:xfrm>
          <a:prstGeom prst="straightConnector1">
            <a:avLst/>
          </a:prstGeom>
          <a:noFill/>
          <a:ln cap="flat" cmpd="sng" w="63500">
            <a:solidFill>
              <a:schemeClr val="accent1"/>
            </a:solidFill>
            <a:prstDash val="solid"/>
            <a:miter lim="800000"/>
            <a:headEnd len="sm" w="sm" type="none"/>
            <a:tailEnd len="sm" w="sm" type="none"/>
          </a:ln>
        </p:spPr>
      </p:cxnSp>
      <p:sp>
        <p:nvSpPr>
          <p:cNvPr id="1175" name="Google Shape;1175;p106"/>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06"/>
          <p:cNvSpPr txBox="1"/>
          <p:nvPr/>
        </p:nvSpPr>
        <p:spPr>
          <a:xfrm>
            <a:off x="4771250" y="2000150"/>
            <a:ext cx="3820200" cy="1190700"/>
          </a:xfrm>
          <a:prstGeom prst="rect">
            <a:avLst/>
          </a:prstGeom>
          <a:solidFill>
            <a:srgbClr val="211E1E"/>
          </a:solidFill>
          <a:ln>
            <a:noFill/>
          </a:ln>
        </p:spPr>
        <p:txBody>
          <a:bodyPr anchorCtr="0" anchor="t" bIns="91425" lIns="91425" spcFirstLastPara="1" rIns="91425" wrap="square" tIns="91425">
            <a:noAutofit/>
          </a:bodyPr>
          <a:lstStyle/>
          <a:p>
            <a:pPr indent="0" lvl="0" marL="0" marR="38100" rtl="0" algn="l">
              <a:lnSpc>
                <a:spcPct val="150000"/>
              </a:lnSpc>
              <a:spcBef>
                <a:spcPts val="0"/>
              </a:spcBef>
              <a:spcAft>
                <a:spcPts val="0"/>
              </a:spcAft>
              <a:buClr>
                <a:schemeClr val="dk1"/>
              </a:buClr>
              <a:buSzPts val="1100"/>
              <a:buFont typeface="Arial"/>
              <a:buNone/>
            </a:pPr>
            <a:r>
              <a:rPr lang="en" sz="1050">
                <a:solidFill>
                  <a:srgbClr val="DADADA"/>
                </a:solidFill>
                <a:highlight>
                  <a:srgbClr val="211E1E"/>
                </a:highlight>
                <a:latin typeface="Courier New"/>
                <a:ea typeface="Courier New"/>
                <a:cs typeface="Courier New"/>
                <a:sym typeface="Courier New"/>
              </a:rPr>
              <a:t>$ logcat </a:t>
            </a:r>
            <a:endParaRPr sz="1050">
              <a:solidFill>
                <a:srgbClr val="DADADA"/>
              </a:solidFill>
              <a:highlight>
                <a:srgbClr val="211E1E"/>
              </a:highlight>
              <a:latin typeface="Courier New"/>
              <a:ea typeface="Courier New"/>
              <a:cs typeface="Courier New"/>
              <a:sym typeface="Courier New"/>
            </a:endParaRPr>
          </a:p>
          <a:p>
            <a:pPr indent="0" lvl="0" marL="0" marR="38100" rtl="0" algn="l">
              <a:lnSpc>
                <a:spcPct val="150000"/>
              </a:lnSpc>
              <a:spcBef>
                <a:spcPts val="0"/>
              </a:spcBef>
              <a:spcAft>
                <a:spcPts val="0"/>
              </a:spcAft>
              <a:buClr>
                <a:schemeClr val="dk1"/>
              </a:buClr>
              <a:buSzPts val="1100"/>
              <a:buFont typeface="Arial"/>
              <a:buNone/>
            </a:pPr>
            <a:r>
              <a:rPr lang="en" sz="1050">
                <a:solidFill>
                  <a:srgbClr val="D9D9D9"/>
                </a:solidFill>
                <a:highlight>
                  <a:srgbClr val="211E1E"/>
                </a:highlight>
                <a:latin typeface="Courier New"/>
                <a:ea typeface="Courier New"/>
                <a:cs typeface="Courier New"/>
                <a:sym typeface="Courier New"/>
              </a:rPr>
              <a:t># running from shell shows sys and app logs</a:t>
            </a:r>
            <a:br>
              <a:rPr lang="en" sz="1050">
                <a:solidFill>
                  <a:srgbClr val="D9D9D9"/>
                </a:solidFill>
                <a:highlight>
                  <a:srgbClr val="211E1E"/>
                </a:highlight>
                <a:latin typeface="Courier New"/>
                <a:ea typeface="Courier New"/>
                <a:cs typeface="Courier New"/>
                <a:sym typeface="Courier New"/>
              </a:rPr>
            </a:br>
            <a:r>
              <a:rPr lang="en" sz="1050">
                <a:solidFill>
                  <a:srgbClr val="D9D9D9"/>
                </a:solidFill>
                <a:highlight>
                  <a:srgbClr val="211E1E"/>
                </a:highlight>
                <a:latin typeface="Courier New"/>
                <a:ea typeface="Courier New"/>
                <a:cs typeface="Courier New"/>
                <a:sym typeface="Courier New"/>
              </a:rPr>
              <a:t>$ adb logcat </a:t>
            </a:r>
            <a:endParaRPr sz="1050">
              <a:solidFill>
                <a:srgbClr val="D9D9D9"/>
              </a:solidFill>
              <a:highlight>
                <a:srgbClr val="211E1E"/>
              </a:highlight>
              <a:latin typeface="Courier New"/>
              <a:ea typeface="Courier New"/>
              <a:cs typeface="Courier New"/>
              <a:sym typeface="Courier New"/>
            </a:endParaRPr>
          </a:p>
          <a:p>
            <a:pPr indent="0" lvl="0" marL="0" marR="38100" rtl="0" algn="l">
              <a:lnSpc>
                <a:spcPct val="150000"/>
              </a:lnSpc>
              <a:spcBef>
                <a:spcPts val="0"/>
              </a:spcBef>
              <a:spcAft>
                <a:spcPts val="0"/>
              </a:spcAft>
              <a:buClr>
                <a:schemeClr val="dk1"/>
              </a:buClr>
              <a:buSzPts val="1100"/>
              <a:buFont typeface="Arial"/>
              <a:buNone/>
            </a:pPr>
            <a:r>
              <a:rPr lang="en" sz="1050">
                <a:solidFill>
                  <a:srgbClr val="D9D9D9"/>
                </a:solidFill>
                <a:highlight>
                  <a:srgbClr val="211E1E"/>
                </a:highlight>
                <a:latin typeface="Courier New"/>
                <a:ea typeface="Courier New"/>
                <a:cs typeface="Courier New"/>
                <a:sym typeface="Courier New"/>
              </a:rPr>
              <a:t># same as above, just direct</a:t>
            </a:r>
            <a:endParaRPr sz="1050">
              <a:solidFill>
                <a:srgbClr val="D9D9D9"/>
              </a:solidFill>
              <a:highlight>
                <a:srgbClr val="211E1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177" name="Google Shape;1177;p106"/>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8" name="Google Shape;1178;p106"/>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1179" name="Google Shape;1179;p106"/>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1180" name="Google Shape;1180;p106"/>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181" name="Google Shape;1181;p106"/>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182" name="Google Shape;1182;p106"/>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Google Shape;1188;p107"/>
          <p:cNvSpPr txBox="1"/>
          <p:nvPr>
            <p:ph type="title"/>
          </p:nvPr>
        </p:nvSpPr>
        <p:spPr>
          <a:xfrm>
            <a:off x="3848275" y="492098"/>
            <a:ext cx="4371600" cy="1106400"/>
          </a:xfrm>
          <a:prstGeom prst="rect">
            <a:avLst/>
          </a:prstGeom>
          <a:noFill/>
          <a:ln>
            <a:noFill/>
          </a:ln>
        </p:spPr>
        <p:txBody>
          <a:bodyPr anchorCtr="0" anchor="ctr" bIns="17150" lIns="34300" spcFirstLastPara="1" rIns="34300" wrap="square" tIns="17150">
            <a:noAutofit/>
          </a:bodyPr>
          <a:lstStyle/>
          <a:p>
            <a:pPr indent="0" lvl="0" marL="0" marR="0" rtl="0" algn="l">
              <a:lnSpc>
                <a:spcPct val="120000"/>
              </a:lnSpc>
              <a:spcBef>
                <a:spcPts val="0"/>
              </a:spcBef>
              <a:spcAft>
                <a:spcPts val="0"/>
              </a:spcAft>
              <a:buClr>
                <a:schemeClr val="dk2"/>
              </a:buClr>
              <a:buSzPts val="2400"/>
              <a:buFont typeface="Avenir"/>
              <a:buNone/>
            </a:pPr>
            <a:r>
              <a:rPr lang="en"/>
              <a:t>REAL WORLD EXAMPLE</a:t>
            </a:r>
            <a:endParaRPr/>
          </a:p>
          <a:p>
            <a:pPr indent="0" lvl="0" marL="0" marR="0" rtl="0" algn="l">
              <a:lnSpc>
                <a:spcPct val="120000"/>
              </a:lnSpc>
              <a:spcBef>
                <a:spcPts val="0"/>
              </a:spcBef>
              <a:spcAft>
                <a:spcPts val="0"/>
              </a:spcAft>
              <a:buClr>
                <a:schemeClr val="dk2"/>
              </a:buClr>
              <a:buSzPts val="2400"/>
              <a:buFont typeface="Avenir"/>
              <a:buNone/>
            </a:pPr>
            <a:r>
              <a:rPr lang="en"/>
              <a:t>Firefox, 2012</a:t>
            </a:r>
            <a:endParaRPr/>
          </a:p>
          <a:p>
            <a:pPr indent="0" lvl="0" marL="0" marR="0" rtl="0" algn="l">
              <a:lnSpc>
                <a:spcPct val="120000"/>
              </a:lnSpc>
              <a:spcBef>
                <a:spcPts val="0"/>
              </a:spcBef>
              <a:spcAft>
                <a:spcPts val="0"/>
              </a:spcAft>
              <a:buClr>
                <a:schemeClr val="dk2"/>
              </a:buClr>
              <a:buSzPts val="2400"/>
              <a:buFont typeface="Avenir"/>
              <a:buNone/>
            </a:pPr>
            <a:r>
              <a:t/>
            </a:r>
            <a:endParaRPr/>
          </a:p>
        </p:txBody>
      </p:sp>
      <p:sp>
        <p:nvSpPr>
          <p:cNvPr id="1189" name="Google Shape;1189;p107"/>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1190" name="Google Shape;1190;p107"/>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07"/>
          <p:cNvSpPr txBox="1"/>
          <p:nvPr/>
        </p:nvSpPr>
        <p:spPr>
          <a:xfrm>
            <a:off x="3943350" y="1990725"/>
            <a:ext cx="4515000" cy="15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2"/>
              </a:solidFill>
              <a:latin typeface="Avenir"/>
              <a:ea typeface="Avenir"/>
              <a:cs typeface="Avenir"/>
              <a:sym typeface="Avenir"/>
            </a:endParaRPr>
          </a:p>
          <a:p>
            <a:pPr indent="-317500" lvl="0" marL="457200" rtl="0" algn="l">
              <a:spcBef>
                <a:spcPts val="0"/>
              </a:spcBef>
              <a:spcAft>
                <a:spcPts val="0"/>
              </a:spcAft>
              <a:buClr>
                <a:schemeClr val="dk2"/>
              </a:buClr>
              <a:buSzPts val="1400"/>
              <a:buFont typeface="Avenir"/>
              <a:buChar char="●"/>
            </a:pPr>
            <a:r>
              <a:rPr lang="en">
                <a:solidFill>
                  <a:schemeClr val="dk2"/>
                </a:solidFill>
                <a:latin typeface="Avenir"/>
                <a:ea typeface="Avenir"/>
                <a:cs typeface="Avenir"/>
                <a:sym typeface="Avenir"/>
              </a:rPr>
              <a:t>Logged browsing activity, including plain text URLs and even session IDs</a:t>
            </a:r>
            <a:endParaRPr>
              <a:solidFill>
                <a:schemeClr val="dk2"/>
              </a:solidFill>
              <a:latin typeface="Avenir"/>
              <a:ea typeface="Avenir"/>
              <a:cs typeface="Avenir"/>
              <a:sym typeface="Avenir"/>
            </a:endParaRPr>
          </a:p>
          <a:p>
            <a:pPr indent="0" lvl="0" marL="457200" rtl="0" algn="l">
              <a:spcBef>
                <a:spcPts val="0"/>
              </a:spcBef>
              <a:spcAft>
                <a:spcPts val="0"/>
              </a:spcAft>
              <a:buNone/>
            </a:pPr>
            <a:r>
              <a:t/>
            </a:r>
            <a:endParaRPr>
              <a:solidFill>
                <a:schemeClr val="dk2"/>
              </a:solidFill>
              <a:latin typeface="Avenir"/>
              <a:ea typeface="Avenir"/>
              <a:cs typeface="Avenir"/>
              <a:sym typeface="Avenir"/>
            </a:endParaRPr>
          </a:p>
          <a:p>
            <a:pPr indent="-317500" lvl="0" marL="457200" rtl="0" algn="l">
              <a:spcBef>
                <a:spcPts val="0"/>
              </a:spcBef>
              <a:spcAft>
                <a:spcPts val="0"/>
              </a:spcAft>
              <a:buClr>
                <a:schemeClr val="dk2"/>
              </a:buClr>
              <a:buSzPts val="1400"/>
              <a:buFont typeface="Avenir"/>
              <a:buChar char="●"/>
            </a:pPr>
            <a:r>
              <a:rPr lang="en">
                <a:solidFill>
                  <a:schemeClr val="dk2"/>
                </a:solidFill>
                <a:latin typeface="Avenir"/>
                <a:ea typeface="Avenir"/>
                <a:cs typeface="Avenir"/>
                <a:sym typeface="Avenir"/>
              </a:rPr>
              <a:t>Malicious application or attacker could use session IDs to hijack a victim’s session</a:t>
            </a:r>
            <a:endParaRPr>
              <a:solidFill>
                <a:schemeClr val="dk2"/>
              </a:solidFill>
              <a:latin typeface="Avenir"/>
              <a:ea typeface="Avenir"/>
              <a:cs typeface="Avenir"/>
              <a:sym typeface="Avenir"/>
            </a:endParaRPr>
          </a:p>
          <a:p>
            <a:pPr indent="0" lvl="0" marL="0" rtl="0" algn="l">
              <a:spcBef>
                <a:spcPts val="0"/>
              </a:spcBef>
              <a:spcAft>
                <a:spcPts val="0"/>
              </a:spcAft>
              <a:buNone/>
            </a:pPr>
            <a:r>
              <a:t/>
            </a:r>
            <a:endParaRPr>
              <a:solidFill>
                <a:schemeClr val="dk2"/>
              </a:solidFill>
              <a:latin typeface="Avenir"/>
              <a:ea typeface="Avenir"/>
              <a:cs typeface="Avenir"/>
              <a:sym typeface="Avenir"/>
            </a:endParaRPr>
          </a:p>
          <a:p>
            <a:pPr indent="0" lvl="0" marL="0" rtl="0" algn="l">
              <a:spcBef>
                <a:spcPts val="0"/>
              </a:spcBef>
              <a:spcAft>
                <a:spcPts val="0"/>
              </a:spcAft>
              <a:buNone/>
            </a:pPr>
            <a:r>
              <a:rPr lang="en">
                <a:solidFill>
                  <a:schemeClr val="dk2"/>
                </a:solidFill>
                <a:latin typeface="Avenir"/>
                <a:ea typeface="Avenir"/>
                <a:cs typeface="Avenir"/>
                <a:sym typeface="Avenir"/>
              </a:rPr>
              <a:t>Reported by Neil Bergman</a:t>
            </a:r>
            <a:endParaRPr>
              <a:solidFill>
                <a:schemeClr val="dk2"/>
              </a:solidFill>
              <a:latin typeface="Avenir"/>
              <a:ea typeface="Avenir"/>
              <a:cs typeface="Avenir"/>
              <a:sym typeface="Avenir"/>
            </a:endParaRPr>
          </a:p>
          <a:p>
            <a:pPr indent="0" lvl="0" marL="0" rtl="0" algn="l">
              <a:spcBef>
                <a:spcPts val="0"/>
              </a:spcBef>
              <a:spcAft>
                <a:spcPts val="0"/>
              </a:spcAft>
              <a:buNone/>
            </a:pPr>
            <a:r>
              <a:t/>
            </a:r>
            <a:endParaRPr b="1" sz="1350">
              <a:solidFill>
                <a:schemeClr val="dk2"/>
              </a:solidFill>
              <a:highlight>
                <a:schemeClr val="lt1"/>
              </a:highlight>
              <a:latin typeface="Avenir"/>
              <a:ea typeface="Avenir"/>
              <a:cs typeface="Avenir"/>
              <a:sym typeface="Avenir"/>
            </a:endParaRPr>
          </a:p>
        </p:txBody>
      </p:sp>
      <p:pic>
        <p:nvPicPr>
          <p:cNvPr id="1192" name="Google Shape;1192;p107"/>
          <p:cNvPicPr preferRelativeResize="0"/>
          <p:nvPr/>
        </p:nvPicPr>
        <p:blipFill rotWithShape="1">
          <a:blip r:embed="rId3">
            <a:alphaModFix/>
          </a:blip>
          <a:srcRect b="1408" l="1562" r="50809" t="1457"/>
          <a:stretch/>
        </p:blipFill>
        <p:spPr>
          <a:xfrm>
            <a:off x="962025" y="866775"/>
            <a:ext cx="1743075" cy="3181350"/>
          </a:xfrm>
          <a:prstGeom prst="rect">
            <a:avLst/>
          </a:prstGeom>
          <a:noFill/>
          <a:ln>
            <a:noFill/>
          </a:ln>
        </p:spPr>
      </p:pic>
      <p:sp>
        <p:nvSpPr>
          <p:cNvPr id="1193" name="Google Shape;1193;p107"/>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4" name="Google Shape;1194;p107"/>
          <p:cNvPicPr preferRelativeResize="0"/>
          <p:nvPr/>
        </p:nvPicPr>
        <p:blipFill>
          <a:blip r:embed="rId4">
            <a:alphaModFix/>
          </a:blip>
          <a:stretch>
            <a:fillRect/>
          </a:stretch>
        </p:blipFill>
        <p:spPr>
          <a:xfrm>
            <a:off x="428675" y="4861283"/>
            <a:ext cx="162084" cy="191725"/>
          </a:xfrm>
          <a:prstGeom prst="rect">
            <a:avLst/>
          </a:prstGeom>
          <a:noFill/>
          <a:ln>
            <a:noFill/>
          </a:ln>
        </p:spPr>
      </p:pic>
      <p:pic>
        <p:nvPicPr>
          <p:cNvPr id="1195" name="Google Shape;1195;p107"/>
          <p:cNvPicPr preferRelativeResize="0"/>
          <p:nvPr/>
        </p:nvPicPr>
        <p:blipFill>
          <a:blip r:embed="rId5">
            <a:alphaModFix/>
          </a:blip>
          <a:stretch>
            <a:fillRect/>
          </a:stretch>
        </p:blipFill>
        <p:spPr>
          <a:xfrm>
            <a:off x="1398113" y="4868037"/>
            <a:ext cx="170445" cy="170450"/>
          </a:xfrm>
          <a:prstGeom prst="rect">
            <a:avLst/>
          </a:prstGeom>
          <a:noFill/>
          <a:ln>
            <a:noFill/>
          </a:ln>
        </p:spPr>
      </p:pic>
      <p:sp>
        <p:nvSpPr>
          <p:cNvPr id="1196" name="Google Shape;1196;p107"/>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197" name="Google Shape;1197;p107"/>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198" name="Google Shape;1198;p107"/>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2" name="Shape 1202"/>
        <p:cNvGrpSpPr/>
        <p:nvPr/>
      </p:nvGrpSpPr>
      <p:grpSpPr>
        <a:xfrm>
          <a:off x="0" y="0"/>
          <a:ext cx="0" cy="0"/>
          <a:chOff x="0" y="0"/>
          <a:chExt cx="0" cy="0"/>
        </a:xfrm>
      </p:grpSpPr>
      <p:sp>
        <p:nvSpPr>
          <p:cNvPr id="1203" name="Google Shape;1203;p108"/>
          <p:cNvSpPr txBox="1"/>
          <p:nvPr>
            <p:ph type="title"/>
          </p:nvPr>
        </p:nvSpPr>
        <p:spPr>
          <a:xfrm>
            <a:off x="145770" y="69625"/>
            <a:ext cx="4289700" cy="994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DIVA Insecure Logging</a:t>
            </a:r>
            <a:endParaRPr b="0" i="0" sz="2400" u="none" cap="none" strike="noStrike">
              <a:solidFill>
                <a:schemeClr val="dk2"/>
              </a:solidFill>
              <a:latin typeface="Avenir"/>
              <a:ea typeface="Avenir"/>
              <a:cs typeface="Avenir"/>
              <a:sym typeface="Avenir"/>
            </a:endParaRPr>
          </a:p>
        </p:txBody>
      </p:sp>
      <p:sp>
        <p:nvSpPr>
          <p:cNvPr id="1204" name="Google Shape;1204;p108"/>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cxnSp>
        <p:nvCxnSpPr>
          <p:cNvPr id="1205" name="Google Shape;1205;p108"/>
          <p:cNvCxnSpPr/>
          <p:nvPr/>
        </p:nvCxnSpPr>
        <p:spPr>
          <a:xfrm>
            <a:off x="1065396" y="915450"/>
            <a:ext cx="557400" cy="0"/>
          </a:xfrm>
          <a:prstGeom prst="straightConnector1">
            <a:avLst/>
          </a:prstGeom>
          <a:noFill/>
          <a:ln cap="flat" cmpd="sng" w="63500">
            <a:solidFill>
              <a:schemeClr val="accent1"/>
            </a:solidFill>
            <a:prstDash val="solid"/>
            <a:miter lim="800000"/>
            <a:headEnd len="sm" w="sm" type="none"/>
            <a:tailEnd len="sm" w="sm" type="none"/>
          </a:ln>
        </p:spPr>
      </p:cxnSp>
      <p:sp>
        <p:nvSpPr>
          <p:cNvPr id="1206" name="Google Shape;1206;p108"/>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08"/>
          <p:cNvSpPr txBox="1"/>
          <p:nvPr/>
        </p:nvSpPr>
        <p:spPr>
          <a:xfrm>
            <a:off x="4435475" y="2864825"/>
            <a:ext cx="3779700" cy="1926300"/>
          </a:xfrm>
          <a:prstGeom prst="rect">
            <a:avLst/>
          </a:prstGeom>
          <a:solidFill>
            <a:srgbClr val="211E1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D9D9D9"/>
                </a:solidFill>
                <a:highlight>
                  <a:srgbClr val="211E1E"/>
                </a:highlight>
                <a:latin typeface="Courier New"/>
                <a:ea typeface="Courier New"/>
                <a:cs typeface="Courier New"/>
                <a:sym typeface="Courier New"/>
              </a:rPr>
              <a:t>D/MobileDataStateTracker( 469): default: setPolicyDataEnable(enabled=true)</a:t>
            </a:r>
            <a:endParaRPr sz="800">
              <a:solidFill>
                <a:srgbClr val="D9D9D9"/>
              </a:solidFill>
              <a:highlight>
                <a:srgbClr val="211E1E"/>
              </a:highlight>
              <a:latin typeface="Courier New"/>
              <a:ea typeface="Courier New"/>
              <a:cs typeface="Courier New"/>
              <a:sym typeface="Courier New"/>
            </a:endParaRPr>
          </a:p>
          <a:p>
            <a:pPr indent="0" lvl="0" marL="0" rtl="0" algn="l">
              <a:spcBef>
                <a:spcPts val="0"/>
              </a:spcBef>
              <a:spcAft>
                <a:spcPts val="0"/>
              </a:spcAft>
              <a:buNone/>
            </a:pPr>
            <a:r>
              <a:t/>
            </a:r>
            <a:endParaRPr sz="800">
              <a:solidFill>
                <a:srgbClr val="D9D9D9"/>
              </a:solidFill>
              <a:highlight>
                <a:srgbClr val="211E1E"/>
              </a:highlight>
              <a:latin typeface="Courier New"/>
              <a:ea typeface="Courier New"/>
              <a:cs typeface="Courier New"/>
              <a:sym typeface="Courier New"/>
            </a:endParaRPr>
          </a:p>
          <a:p>
            <a:pPr indent="0" lvl="0" marL="0" rtl="0" algn="l">
              <a:spcBef>
                <a:spcPts val="0"/>
              </a:spcBef>
              <a:spcAft>
                <a:spcPts val="0"/>
              </a:spcAft>
              <a:buNone/>
            </a:pPr>
            <a:r>
              <a:rPr lang="en" sz="800">
                <a:solidFill>
                  <a:srgbClr val="D9D9D9"/>
                </a:solidFill>
                <a:highlight>
                  <a:srgbClr val="211E1E"/>
                </a:highlight>
                <a:latin typeface="Courier New"/>
                <a:ea typeface="Courier New"/>
                <a:cs typeface="Courier New"/>
                <a:sym typeface="Courier New"/>
              </a:rPr>
              <a:t>D/LightsService( 469): Excessive delay setting light: 86ms</a:t>
            </a:r>
            <a:endParaRPr sz="800">
              <a:solidFill>
                <a:srgbClr val="D9D9D9"/>
              </a:solidFill>
              <a:highlight>
                <a:srgbClr val="211E1E"/>
              </a:highlight>
              <a:latin typeface="Courier New"/>
              <a:ea typeface="Courier New"/>
              <a:cs typeface="Courier New"/>
              <a:sym typeface="Courier New"/>
            </a:endParaRPr>
          </a:p>
          <a:p>
            <a:pPr indent="0" lvl="0" marL="0" rtl="0" algn="l">
              <a:spcBef>
                <a:spcPts val="0"/>
              </a:spcBef>
              <a:spcAft>
                <a:spcPts val="0"/>
              </a:spcAft>
              <a:buNone/>
            </a:pPr>
            <a:r>
              <a:t/>
            </a:r>
            <a:endParaRPr sz="800">
              <a:solidFill>
                <a:srgbClr val="D9D9D9"/>
              </a:solidFill>
              <a:highlight>
                <a:srgbClr val="211E1E"/>
              </a:highlight>
              <a:latin typeface="Courier New"/>
              <a:ea typeface="Courier New"/>
              <a:cs typeface="Courier New"/>
              <a:sym typeface="Courier New"/>
            </a:endParaRPr>
          </a:p>
          <a:p>
            <a:pPr indent="0" lvl="0" marL="0" rtl="0" algn="l">
              <a:spcBef>
                <a:spcPts val="0"/>
              </a:spcBef>
              <a:spcAft>
                <a:spcPts val="0"/>
              </a:spcAft>
              <a:buNone/>
            </a:pPr>
            <a:r>
              <a:rPr lang="en" sz="800">
                <a:solidFill>
                  <a:srgbClr val="D9D9D9"/>
                </a:solidFill>
                <a:highlight>
                  <a:srgbClr val="211E1E"/>
                </a:highlight>
                <a:latin typeface="Courier New"/>
                <a:ea typeface="Courier New"/>
                <a:cs typeface="Courier New"/>
                <a:sym typeface="Courier New"/>
              </a:rPr>
              <a:t>D/dalvikvm( 1695): GC_CONCURRENT freed 136K, 6% free 3845K/4060K, paused 7ms+4ms, total 93ms</a:t>
            </a:r>
            <a:endParaRPr sz="800">
              <a:solidFill>
                <a:srgbClr val="D9D9D9"/>
              </a:solidFill>
              <a:highlight>
                <a:srgbClr val="211E1E"/>
              </a:highlight>
              <a:latin typeface="Courier New"/>
              <a:ea typeface="Courier New"/>
              <a:cs typeface="Courier New"/>
              <a:sym typeface="Courier New"/>
            </a:endParaRPr>
          </a:p>
          <a:p>
            <a:pPr indent="0" lvl="0" marL="0" rtl="0" algn="l">
              <a:spcBef>
                <a:spcPts val="0"/>
              </a:spcBef>
              <a:spcAft>
                <a:spcPts val="0"/>
              </a:spcAft>
              <a:buNone/>
            </a:pPr>
            <a:r>
              <a:t/>
            </a:r>
            <a:endParaRPr sz="800">
              <a:solidFill>
                <a:srgbClr val="D9D9D9"/>
              </a:solidFill>
              <a:highlight>
                <a:srgbClr val="211E1E"/>
              </a:highlight>
              <a:latin typeface="Courier New"/>
              <a:ea typeface="Courier New"/>
              <a:cs typeface="Courier New"/>
              <a:sym typeface="Courier New"/>
            </a:endParaRPr>
          </a:p>
          <a:p>
            <a:pPr indent="0" lvl="0" marL="0" rtl="0" algn="l">
              <a:spcBef>
                <a:spcPts val="0"/>
              </a:spcBef>
              <a:spcAft>
                <a:spcPts val="0"/>
              </a:spcAft>
              <a:buNone/>
            </a:pPr>
            <a:r>
              <a:rPr lang="en" sz="800">
                <a:solidFill>
                  <a:srgbClr val="D9D9D9"/>
                </a:solidFill>
                <a:highlight>
                  <a:srgbClr val="211E1E"/>
                </a:highlight>
                <a:latin typeface="Courier New"/>
                <a:ea typeface="Courier New"/>
                <a:cs typeface="Courier New"/>
                <a:sym typeface="Courier New"/>
              </a:rPr>
              <a:t>E/diva-log( 1695): Error while processing transaction with credit card: 0000000000</a:t>
            </a:r>
            <a:endParaRPr sz="800">
              <a:solidFill>
                <a:srgbClr val="D9D9D9"/>
              </a:solidFill>
              <a:highlight>
                <a:srgbClr val="211E1E"/>
              </a:highlight>
              <a:latin typeface="Courier New"/>
              <a:ea typeface="Courier New"/>
              <a:cs typeface="Courier New"/>
              <a:sym typeface="Courier New"/>
            </a:endParaRPr>
          </a:p>
          <a:p>
            <a:pPr indent="0" lvl="0" marL="0" rtl="0" algn="l">
              <a:spcBef>
                <a:spcPts val="0"/>
              </a:spcBef>
              <a:spcAft>
                <a:spcPts val="0"/>
              </a:spcAft>
              <a:buNone/>
            </a:pPr>
            <a:r>
              <a:t/>
            </a:r>
            <a:endParaRPr sz="800">
              <a:solidFill>
                <a:srgbClr val="D9D9D9"/>
              </a:solidFill>
              <a:highlight>
                <a:srgbClr val="211E1E"/>
              </a:highlight>
              <a:latin typeface="Courier New"/>
              <a:ea typeface="Courier New"/>
              <a:cs typeface="Courier New"/>
              <a:sym typeface="Courier New"/>
            </a:endParaRPr>
          </a:p>
          <a:p>
            <a:pPr indent="0" lvl="0" marL="0" rtl="0" algn="l">
              <a:spcBef>
                <a:spcPts val="0"/>
              </a:spcBef>
              <a:spcAft>
                <a:spcPts val="0"/>
              </a:spcAft>
              <a:buNone/>
            </a:pPr>
            <a:r>
              <a:rPr lang="en" sz="800">
                <a:solidFill>
                  <a:srgbClr val="D9D9D9"/>
                </a:solidFill>
                <a:highlight>
                  <a:srgbClr val="211E1E"/>
                </a:highlight>
                <a:latin typeface="Courier New"/>
                <a:ea typeface="Courier New"/>
                <a:cs typeface="Courier New"/>
                <a:sym typeface="Courier New"/>
              </a:rPr>
              <a:t>E/SoundPool( 469): error loading /system/media/audio/ui/Effect_Tick.ogg</a:t>
            </a:r>
            <a:endParaRPr sz="800">
              <a:solidFill>
                <a:srgbClr val="D9D9D9"/>
              </a:solidFill>
              <a:highlight>
                <a:srgbClr val="211E1E"/>
              </a:highlight>
              <a:latin typeface="Courier New"/>
              <a:ea typeface="Courier New"/>
              <a:cs typeface="Courier New"/>
              <a:sym typeface="Courier New"/>
            </a:endParaRPr>
          </a:p>
          <a:p>
            <a:pPr indent="0" lvl="0" marL="0" rtl="0" algn="l">
              <a:spcBef>
                <a:spcPts val="0"/>
              </a:spcBef>
              <a:spcAft>
                <a:spcPts val="0"/>
              </a:spcAft>
              <a:buNone/>
            </a:pPr>
            <a:r>
              <a:t/>
            </a:r>
            <a:endParaRPr sz="800">
              <a:solidFill>
                <a:srgbClr val="D9D9D9"/>
              </a:solidFill>
              <a:highlight>
                <a:srgbClr val="211E1E"/>
              </a:highlight>
              <a:latin typeface="Courier New"/>
              <a:ea typeface="Courier New"/>
              <a:cs typeface="Courier New"/>
              <a:sym typeface="Courier New"/>
            </a:endParaRPr>
          </a:p>
        </p:txBody>
      </p:sp>
      <p:sp>
        <p:nvSpPr>
          <p:cNvPr id="1208" name="Google Shape;1208;p108"/>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9" name="Google Shape;1209;p108"/>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1210" name="Google Shape;1210;p108"/>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1211" name="Google Shape;1211;p108"/>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212" name="Google Shape;1212;p108"/>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213" name="Google Shape;1213;p108"/>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pic>
        <p:nvPicPr>
          <p:cNvPr id="1214" name="Google Shape;1214;p108"/>
          <p:cNvPicPr preferRelativeResize="0"/>
          <p:nvPr/>
        </p:nvPicPr>
        <p:blipFill>
          <a:blip r:embed="rId5">
            <a:alphaModFix/>
          </a:blip>
          <a:stretch>
            <a:fillRect/>
          </a:stretch>
        </p:blipFill>
        <p:spPr>
          <a:xfrm>
            <a:off x="4435475" y="292676"/>
            <a:ext cx="3779701" cy="2494500"/>
          </a:xfrm>
          <a:prstGeom prst="rect">
            <a:avLst/>
          </a:prstGeom>
          <a:noFill/>
          <a:ln>
            <a:noFill/>
          </a:ln>
        </p:spPr>
      </p:pic>
      <p:pic>
        <p:nvPicPr>
          <p:cNvPr id="1215" name="Google Shape;1215;p108"/>
          <p:cNvPicPr preferRelativeResize="0"/>
          <p:nvPr/>
        </p:nvPicPr>
        <p:blipFill>
          <a:blip r:embed="rId6">
            <a:alphaModFix/>
          </a:blip>
          <a:stretch>
            <a:fillRect/>
          </a:stretch>
        </p:blipFill>
        <p:spPr>
          <a:xfrm>
            <a:off x="2096394" y="1063830"/>
            <a:ext cx="2129009" cy="342250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9" name="Shape 1219"/>
        <p:cNvGrpSpPr/>
        <p:nvPr/>
      </p:nvGrpSpPr>
      <p:grpSpPr>
        <a:xfrm>
          <a:off x="0" y="0"/>
          <a:ext cx="0" cy="0"/>
          <a:chOff x="0" y="0"/>
          <a:chExt cx="0" cy="0"/>
        </a:xfrm>
      </p:grpSpPr>
      <p:sp>
        <p:nvSpPr>
          <p:cNvPr id="1220" name="Google Shape;1220;p109"/>
          <p:cNvSpPr txBox="1"/>
          <p:nvPr>
            <p:ph type="title"/>
          </p:nvPr>
        </p:nvSpPr>
        <p:spPr>
          <a:xfrm>
            <a:off x="628814" y="154305"/>
            <a:ext cx="7886400" cy="994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OBFUSCATION</a:t>
            </a:r>
            <a:endParaRPr b="0" i="0" sz="2400" u="none" cap="none" strike="noStrike">
              <a:solidFill>
                <a:schemeClr val="dk2"/>
              </a:solidFill>
              <a:latin typeface="Avenir"/>
              <a:ea typeface="Avenir"/>
              <a:cs typeface="Avenir"/>
              <a:sym typeface="Avenir"/>
            </a:endParaRPr>
          </a:p>
        </p:txBody>
      </p:sp>
      <p:sp>
        <p:nvSpPr>
          <p:cNvPr id="1221" name="Google Shape;1221;p109"/>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1222" name="Google Shape;1222;p109"/>
          <p:cNvSpPr txBox="1"/>
          <p:nvPr>
            <p:ph idx="2" type="body"/>
          </p:nvPr>
        </p:nvSpPr>
        <p:spPr>
          <a:xfrm>
            <a:off x="628800" y="1495388"/>
            <a:ext cx="3733500" cy="2829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rgbClr val="000000"/>
              </a:buClr>
              <a:buSzPts val="1100"/>
              <a:buFont typeface="Arial"/>
              <a:buNone/>
            </a:pPr>
            <a:r>
              <a:rPr b="1" lang="en" sz="1400"/>
              <a:t>It’s easy to RE Android apps.</a:t>
            </a:r>
            <a:endParaRPr b="1" sz="1400"/>
          </a:p>
          <a:p>
            <a:pPr indent="0" lvl="0" marL="0" rtl="0" algn="l">
              <a:lnSpc>
                <a:spcPct val="100000"/>
              </a:lnSpc>
              <a:spcBef>
                <a:spcPts val="0"/>
              </a:spcBef>
              <a:spcAft>
                <a:spcPts val="0"/>
              </a:spcAft>
              <a:buClr>
                <a:srgbClr val="000000"/>
              </a:buClr>
              <a:buSzPts val="1100"/>
              <a:buFont typeface="Arial"/>
              <a:buNone/>
            </a:pPr>
            <a:r>
              <a:t/>
            </a:r>
            <a:endParaRPr b="1" sz="1400"/>
          </a:p>
          <a:p>
            <a:pPr indent="0" lvl="0" marL="0" rtl="0" algn="l">
              <a:lnSpc>
                <a:spcPct val="100000"/>
              </a:lnSpc>
              <a:spcBef>
                <a:spcPts val="0"/>
              </a:spcBef>
              <a:spcAft>
                <a:spcPts val="0"/>
              </a:spcAft>
              <a:buClr>
                <a:srgbClr val="000000"/>
              </a:buClr>
              <a:buSzPts val="1100"/>
              <a:buFont typeface="Arial"/>
              <a:buNone/>
            </a:pPr>
            <a:r>
              <a:rPr b="1" lang="en" sz="1400"/>
              <a:t>You can make it harder by obfuscating your code.</a:t>
            </a:r>
            <a:endParaRPr b="1" sz="1400"/>
          </a:p>
          <a:p>
            <a:pPr indent="0" lvl="0" marL="0" rtl="0" algn="l">
              <a:lnSpc>
                <a:spcPct val="100000"/>
              </a:lnSpc>
              <a:spcBef>
                <a:spcPts val="0"/>
              </a:spcBef>
              <a:spcAft>
                <a:spcPts val="0"/>
              </a:spcAft>
              <a:buClr>
                <a:srgbClr val="000000"/>
              </a:buClr>
              <a:buSzPts val="1100"/>
              <a:buFont typeface="Arial"/>
              <a:buNone/>
            </a:pPr>
            <a:r>
              <a:t/>
            </a:r>
            <a:endParaRPr b="1" sz="1400"/>
          </a:p>
          <a:p>
            <a:pPr indent="-317500" lvl="0" marL="457200" rtl="0" algn="l">
              <a:lnSpc>
                <a:spcPct val="100000"/>
              </a:lnSpc>
              <a:spcBef>
                <a:spcPts val="0"/>
              </a:spcBef>
              <a:spcAft>
                <a:spcPts val="0"/>
              </a:spcAft>
              <a:buSzPts val="1400"/>
              <a:buChar char="•"/>
            </a:pPr>
            <a:r>
              <a:rPr b="1" lang="en" sz="1400"/>
              <a:t>Pros</a:t>
            </a:r>
            <a:r>
              <a:rPr lang="en" sz="1400"/>
              <a:t>: Harder for people to steal your stuff or exploit</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b="1" lang="en" sz="1400"/>
              <a:t>Cons</a:t>
            </a:r>
            <a:r>
              <a:rPr lang="en" sz="1400"/>
              <a:t>: Ongoing maintenance can be tricky. </a:t>
            </a:r>
            <a:endParaRPr sz="1400"/>
          </a:p>
          <a:p>
            <a:pPr indent="0" lvl="0" marL="0" rtl="0" algn="l">
              <a:lnSpc>
                <a:spcPct val="100000"/>
              </a:lnSpc>
              <a:spcBef>
                <a:spcPts val="0"/>
              </a:spcBef>
              <a:spcAft>
                <a:spcPts val="0"/>
              </a:spcAft>
              <a:buClr>
                <a:srgbClr val="000000"/>
              </a:buClr>
              <a:buSzPts val="1100"/>
              <a:buFont typeface="Arial"/>
              <a:buNone/>
            </a:pPr>
            <a:r>
              <a:t/>
            </a:r>
            <a:endParaRPr b="1" sz="1400"/>
          </a:p>
          <a:p>
            <a:pPr indent="0" lvl="0" marL="0" rtl="0" algn="l">
              <a:lnSpc>
                <a:spcPct val="100000"/>
              </a:lnSpc>
              <a:spcBef>
                <a:spcPts val="0"/>
              </a:spcBef>
              <a:spcAft>
                <a:spcPts val="0"/>
              </a:spcAft>
              <a:buClr>
                <a:srgbClr val="000000"/>
              </a:buClr>
              <a:buSzPts val="1100"/>
              <a:buFont typeface="Arial"/>
              <a:buNone/>
            </a:pPr>
            <a:r>
              <a:t/>
            </a:r>
            <a:endParaRPr sz="1400"/>
          </a:p>
          <a:p>
            <a:pPr indent="0" lvl="0" marL="0" rtl="0" algn="l">
              <a:lnSpc>
                <a:spcPct val="100000"/>
              </a:lnSpc>
              <a:spcBef>
                <a:spcPts val="0"/>
              </a:spcBef>
              <a:spcAft>
                <a:spcPts val="0"/>
              </a:spcAft>
              <a:buNone/>
            </a:pPr>
            <a:r>
              <a:t/>
            </a:r>
            <a:endParaRPr i="1" sz="1400" u="sng"/>
          </a:p>
        </p:txBody>
      </p:sp>
      <p:sp>
        <p:nvSpPr>
          <p:cNvPr id="1223" name="Google Shape;1223;p109"/>
          <p:cNvSpPr txBox="1"/>
          <p:nvPr>
            <p:ph idx="3" type="body"/>
          </p:nvPr>
        </p:nvSpPr>
        <p:spPr>
          <a:xfrm>
            <a:off x="4972200" y="1260038"/>
            <a:ext cx="3543000" cy="32997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2"/>
              </a:buClr>
              <a:buSzPts val="1100"/>
              <a:buFont typeface="Arial"/>
              <a:buNone/>
            </a:pPr>
            <a:r>
              <a:rPr i="1" lang="en" sz="1300" u="sng"/>
              <a:t>What to Do:</a:t>
            </a:r>
            <a:endParaRPr sz="1300"/>
          </a:p>
          <a:p>
            <a:pPr indent="0" lvl="0" marL="0" rtl="0" algn="l">
              <a:lnSpc>
                <a:spcPct val="100000"/>
              </a:lnSpc>
              <a:spcBef>
                <a:spcPts val="0"/>
              </a:spcBef>
              <a:spcAft>
                <a:spcPts val="0"/>
              </a:spcAft>
              <a:buClr>
                <a:schemeClr val="dk2"/>
              </a:buClr>
              <a:buSzPts val="1100"/>
              <a:buFont typeface="Arial"/>
              <a:buNone/>
            </a:pPr>
            <a:r>
              <a:t/>
            </a:r>
            <a:endParaRPr sz="1300"/>
          </a:p>
          <a:p>
            <a:pPr indent="-311150" lvl="0" marL="457200" rtl="0" algn="l">
              <a:lnSpc>
                <a:spcPct val="100000"/>
              </a:lnSpc>
              <a:spcBef>
                <a:spcPts val="0"/>
              </a:spcBef>
              <a:spcAft>
                <a:spcPts val="0"/>
              </a:spcAft>
              <a:buSzPts val="1300"/>
              <a:buChar char="•"/>
            </a:pPr>
            <a:r>
              <a:rPr lang="en" sz="1300"/>
              <a:t>ProGuard obfuscates your code </a:t>
            </a:r>
            <a:r>
              <a:rPr i="1" lang="en" sz="1300"/>
              <a:t>lexically</a:t>
            </a:r>
            <a:r>
              <a:rPr lang="en" sz="1300"/>
              <a:t>: meaningful names replaced by machine-generated garble</a:t>
            </a:r>
            <a:endParaRPr sz="1300"/>
          </a:p>
          <a:p>
            <a:pPr indent="0" lvl="0" marL="457200" rtl="0" algn="l">
              <a:lnSpc>
                <a:spcPct val="100000"/>
              </a:lnSpc>
              <a:spcBef>
                <a:spcPts val="0"/>
              </a:spcBef>
              <a:spcAft>
                <a:spcPts val="0"/>
              </a:spcAft>
              <a:buNone/>
            </a:pPr>
            <a:r>
              <a:t/>
            </a:r>
            <a:endParaRPr sz="1300"/>
          </a:p>
          <a:p>
            <a:pPr indent="-311150" lvl="0" marL="457200" rtl="0" algn="l">
              <a:lnSpc>
                <a:spcPct val="100000"/>
              </a:lnSpc>
              <a:spcBef>
                <a:spcPts val="0"/>
              </a:spcBef>
              <a:spcAft>
                <a:spcPts val="0"/>
              </a:spcAft>
              <a:buSzPts val="1300"/>
              <a:buChar char="•"/>
            </a:pPr>
            <a:r>
              <a:rPr lang="en" sz="1300"/>
              <a:t>Using native code makes decompilation harder: attacker has to resort to assembly level reversing</a:t>
            </a:r>
            <a:endParaRPr sz="1300"/>
          </a:p>
          <a:p>
            <a:pPr indent="-311150" lvl="1" marL="914400" rtl="0" algn="l">
              <a:spcBef>
                <a:spcPts val="0"/>
              </a:spcBef>
              <a:spcAft>
                <a:spcPts val="0"/>
              </a:spcAft>
              <a:buSzPts val="1300"/>
              <a:buChar char="•"/>
            </a:pPr>
            <a:r>
              <a:rPr lang="en" sz="1300"/>
              <a:t>BUT be aware: more susceptible to issues like buffer overflows</a:t>
            </a:r>
            <a:endParaRPr sz="1300"/>
          </a:p>
          <a:p>
            <a:pPr indent="0" lvl="0" marL="457200" rtl="0" algn="l">
              <a:lnSpc>
                <a:spcPct val="100000"/>
              </a:lnSpc>
              <a:spcBef>
                <a:spcPts val="0"/>
              </a:spcBef>
              <a:spcAft>
                <a:spcPts val="0"/>
              </a:spcAft>
              <a:buNone/>
            </a:pPr>
            <a:r>
              <a:t/>
            </a:r>
            <a:endParaRPr sz="1300"/>
          </a:p>
          <a:p>
            <a:pPr indent="-311150" lvl="0" marL="457200" rtl="0" algn="l">
              <a:lnSpc>
                <a:spcPct val="100000"/>
              </a:lnSpc>
              <a:spcBef>
                <a:spcPts val="0"/>
              </a:spcBef>
              <a:spcAft>
                <a:spcPts val="0"/>
              </a:spcAft>
              <a:buSzPts val="1300"/>
              <a:buChar char="•"/>
            </a:pPr>
            <a:r>
              <a:rPr lang="en" sz="1300"/>
              <a:t>Java reflection: code that’s able to inspect other code -- makes it harder to trace what’s happening in your app</a:t>
            </a:r>
            <a:endParaRPr sz="1300"/>
          </a:p>
          <a:p>
            <a:pPr indent="0" lvl="0" marL="457200" marR="0" rtl="0" algn="l">
              <a:lnSpc>
                <a:spcPct val="100000"/>
              </a:lnSpc>
              <a:spcBef>
                <a:spcPts val="0"/>
              </a:spcBef>
              <a:spcAft>
                <a:spcPts val="0"/>
              </a:spcAft>
              <a:buNone/>
            </a:pPr>
            <a:r>
              <a:t/>
            </a:r>
            <a:endParaRPr sz="1300"/>
          </a:p>
        </p:txBody>
      </p:sp>
      <p:cxnSp>
        <p:nvCxnSpPr>
          <p:cNvPr id="1224" name="Google Shape;1224;p109"/>
          <p:cNvCxnSpPr/>
          <p:nvPr/>
        </p:nvCxnSpPr>
        <p:spPr>
          <a:xfrm>
            <a:off x="4293321" y="1000125"/>
            <a:ext cx="557400" cy="0"/>
          </a:xfrm>
          <a:prstGeom prst="straightConnector1">
            <a:avLst/>
          </a:prstGeom>
          <a:noFill/>
          <a:ln cap="flat" cmpd="sng" w="63500">
            <a:solidFill>
              <a:schemeClr val="accent1"/>
            </a:solidFill>
            <a:prstDash val="solid"/>
            <a:miter lim="800000"/>
            <a:headEnd len="sm" w="sm" type="none"/>
            <a:tailEnd len="sm" w="sm" type="none"/>
          </a:ln>
        </p:spPr>
      </p:cxnSp>
      <p:sp>
        <p:nvSpPr>
          <p:cNvPr id="1225" name="Google Shape;1225;p109"/>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09"/>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7" name="Google Shape;1227;p109"/>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1228" name="Google Shape;1228;p109"/>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1229" name="Google Shape;1229;p109"/>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230" name="Google Shape;1230;p109"/>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231" name="Google Shape;1231;p109"/>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5" name="Shape 1235"/>
        <p:cNvGrpSpPr/>
        <p:nvPr/>
      </p:nvGrpSpPr>
      <p:grpSpPr>
        <a:xfrm>
          <a:off x="0" y="0"/>
          <a:ext cx="0" cy="0"/>
          <a:chOff x="0" y="0"/>
          <a:chExt cx="0" cy="0"/>
        </a:xfrm>
      </p:grpSpPr>
      <p:sp>
        <p:nvSpPr>
          <p:cNvPr id="1236" name="Google Shape;1236;p110"/>
          <p:cNvSpPr txBox="1"/>
          <p:nvPr>
            <p:ph type="title"/>
          </p:nvPr>
        </p:nvSpPr>
        <p:spPr>
          <a:xfrm>
            <a:off x="628814" y="154305"/>
            <a:ext cx="7886400" cy="994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PRIVATE KEYS</a:t>
            </a:r>
            <a:endParaRPr b="0" i="0" sz="2400" u="none" cap="none" strike="noStrike">
              <a:solidFill>
                <a:schemeClr val="dk2"/>
              </a:solidFill>
              <a:latin typeface="Avenir"/>
              <a:ea typeface="Avenir"/>
              <a:cs typeface="Avenir"/>
              <a:sym typeface="Avenir"/>
            </a:endParaRPr>
          </a:p>
        </p:txBody>
      </p:sp>
      <p:sp>
        <p:nvSpPr>
          <p:cNvPr id="1237" name="Google Shape;1237;p110"/>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1238" name="Google Shape;1238;p110"/>
          <p:cNvSpPr txBox="1"/>
          <p:nvPr>
            <p:ph idx="2" type="body"/>
          </p:nvPr>
        </p:nvSpPr>
        <p:spPr>
          <a:xfrm>
            <a:off x="628800" y="1495400"/>
            <a:ext cx="3943200" cy="2829000"/>
          </a:xfrm>
          <a:prstGeom prst="rect">
            <a:avLst/>
          </a:prstGeom>
          <a:noFill/>
          <a:ln>
            <a:noFill/>
          </a:ln>
        </p:spPr>
        <p:txBody>
          <a:bodyPr anchorCtr="0" anchor="t" bIns="34275" lIns="68575" spcFirstLastPara="1" rIns="68575" wrap="square" tIns="34275">
            <a:noAutofit/>
          </a:bodyPr>
          <a:lstStyle/>
          <a:p>
            <a:pPr indent="-311150" lvl="0" marL="457200" rtl="0" algn="l">
              <a:lnSpc>
                <a:spcPct val="100000"/>
              </a:lnSpc>
              <a:spcBef>
                <a:spcPts val="0"/>
              </a:spcBef>
              <a:spcAft>
                <a:spcPts val="0"/>
              </a:spcAft>
              <a:buSzPts val="1300"/>
              <a:buChar char="•"/>
            </a:pPr>
            <a:r>
              <a:rPr b="1" lang="en" sz="1300"/>
              <a:t>Used for:</a:t>
            </a:r>
            <a:endParaRPr b="1" sz="1300"/>
          </a:p>
          <a:p>
            <a:pPr indent="-311150" lvl="1" marL="914400" rtl="0" algn="l">
              <a:lnSpc>
                <a:spcPct val="100000"/>
              </a:lnSpc>
              <a:spcBef>
                <a:spcPts val="0"/>
              </a:spcBef>
              <a:spcAft>
                <a:spcPts val="0"/>
              </a:spcAft>
              <a:buSzPts val="1300"/>
              <a:buChar char="•"/>
            </a:pPr>
            <a:r>
              <a:rPr lang="en" sz="1300"/>
              <a:t>Signing apps</a:t>
            </a:r>
            <a:endParaRPr sz="1300"/>
          </a:p>
          <a:p>
            <a:pPr indent="-311150" lvl="1" marL="914400" rtl="0" algn="l">
              <a:lnSpc>
                <a:spcPct val="100000"/>
              </a:lnSpc>
              <a:spcBef>
                <a:spcPts val="0"/>
              </a:spcBef>
              <a:spcAft>
                <a:spcPts val="0"/>
              </a:spcAft>
              <a:buSzPts val="1300"/>
              <a:buChar char="•"/>
            </a:pPr>
            <a:r>
              <a:rPr lang="en" sz="1300"/>
              <a:t>Encrypting https traffic</a:t>
            </a:r>
            <a:endParaRPr sz="1300"/>
          </a:p>
          <a:p>
            <a:pPr indent="0" lvl="0" marL="914400" rtl="0" algn="l">
              <a:lnSpc>
                <a:spcPct val="100000"/>
              </a:lnSpc>
              <a:spcBef>
                <a:spcPts val="0"/>
              </a:spcBef>
              <a:spcAft>
                <a:spcPts val="0"/>
              </a:spcAft>
              <a:buNone/>
            </a:pPr>
            <a:r>
              <a:t/>
            </a:r>
            <a:endParaRPr sz="1300"/>
          </a:p>
          <a:p>
            <a:pPr indent="-311150" lvl="0" marL="457200" rtl="0" algn="l">
              <a:lnSpc>
                <a:spcPct val="100000"/>
              </a:lnSpc>
              <a:spcBef>
                <a:spcPts val="0"/>
              </a:spcBef>
              <a:spcAft>
                <a:spcPts val="0"/>
              </a:spcAft>
              <a:buSzPts val="1300"/>
              <a:buChar char="•"/>
            </a:pPr>
            <a:r>
              <a:rPr b="1" lang="en" sz="1300"/>
              <a:t>Private keys are included in apps ALL. THE. TIME.</a:t>
            </a:r>
            <a:endParaRPr b="1" sz="1300"/>
          </a:p>
          <a:p>
            <a:pPr indent="0" lvl="0" marL="457200" rtl="0" algn="l">
              <a:lnSpc>
                <a:spcPct val="100000"/>
              </a:lnSpc>
              <a:spcBef>
                <a:spcPts val="0"/>
              </a:spcBef>
              <a:spcAft>
                <a:spcPts val="0"/>
              </a:spcAft>
              <a:buNone/>
            </a:pPr>
            <a:r>
              <a:t/>
            </a:r>
            <a:endParaRPr b="1" sz="1300"/>
          </a:p>
          <a:p>
            <a:pPr indent="-311150" lvl="0" marL="457200" rtl="0" algn="l">
              <a:lnSpc>
                <a:spcPct val="100000"/>
              </a:lnSpc>
              <a:spcBef>
                <a:spcPts val="0"/>
              </a:spcBef>
              <a:spcAft>
                <a:spcPts val="0"/>
              </a:spcAft>
              <a:buSzPts val="1300"/>
              <a:buChar char="•"/>
            </a:pPr>
            <a:r>
              <a:rPr b="1" lang="en" sz="1300"/>
              <a:t>Java keystore</a:t>
            </a:r>
            <a:endParaRPr b="1" sz="1300"/>
          </a:p>
          <a:p>
            <a:pPr indent="-311150" lvl="1" marL="914400" rtl="0" algn="l">
              <a:lnSpc>
                <a:spcPct val="100000"/>
              </a:lnSpc>
              <a:spcBef>
                <a:spcPts val="0"/>
              </a:spcBef>
              <a:spcAft>
                <a:spcPts val="0"/>
              </a:spcAft>
              <a:buSzPts val="1300"/>
              <a:buChar char="•"/>
            </a:pPr>
            <a:r>
              <a:rPr lang="en" sz="1300"/>
              <a:t>Container for public/private keys and certificates</a:t>
            </a:r>
            <a:endParaRPr sz="1300"/>
          </a:p>
          <a:p>
            <a:pPr indent="-311150" lvl="1" marL="914400" rtl="0" algn="l">
              <a:lnSpc>
                <a:spcPct val="100000"/>
              </a:lnSpc>
              <a:spcBef>
                <a:spcPts val="0"/>
              </a:spcBef>
              <a:spcAft>
                <a:spcPts val="0"/>
              </a:spcAft>
              <a:buSzPts val="1300"/>
              <a:buChar char="•"/>
            </a:pPr>
            <a:r>
              <a:rPr lang="en" sz="1300"/>
              <a:t>Password protection is optional (!!!!)</a:t>
            </a:r>
            <a:endParaRPr sz="1300"/>
          </a:p>
          <a:p>
            <a:pPr indent="-311150" lvl="1" marL="914400" rtl="0" algn="l">
              <a:lnSpc>
                <a:spcPct val="100000"/>
              </a:lnSpc>
              <a:spcBef>
                <a:spcPts val="0"/>
              </a:spcBef>
              <a:spcAft>
                <a:spcPts val="0"/>
              </a:spcAft>
              <a:buSzPts val="1300"/>
              <a:buChar char="•"/>
            </a:pPr>
            <a:r>
              <a:rPr lang="en" sz="1300"/>
              <a:t>No container-level encryption</a:t>
            </a:r>
            <a:endParaRPr sz="1300"/>
          </a:p>
          <a:p>
            <a:pPr indent="-311150" lvl="1" marL="914400" rtl="0" algn="l">
              <a:lnSpc>
                <a:spcPct val="100000"/>
              </a:lnSpc>
              <a:spcBef>
                <a:spcPts val="0"/>
              </a:spcBef>
              <a:spcAft>
                <a:spcPts val="0"/>
              </a:spcAft>
              <a:buSzPts val="1300"/>
              <a:buChar char="•"/>
            </a:pPr>
            <a:r>
              <a:rPr lang="en" sz="1300"/>
              <a:t>Private keys housed within share same password as keystore container by default</a:t>
            </a:r>
            <a:endParaRPr sz="1300"/>
          </a:p>
          <a:p>
            <a:pPr indent="0" lvl="0" marL="0" rtl="0" algn="l">
              <a:lnSpc>
                <a:spcPct val="100000"/>
              </a:lnSpc>
              <a:spcBef>
                <a:spcPts val="0"/>
              </a:spcBef>
              <a:spcAft>
                <a:spcPts val="0"/>
              </a:spcAft>
              <a:buNone/>
            </a:pPr>
            <a:r>
              <a:t/>
            </a:r>
            <a:endParaRPr b="1" sz="1300"/>
          </a:p>
        </p:txBody>
      </p:sp>
      <p:sp>
        <p:nvSpPr>
          <p:cNvPr id="1239" name="Google Shape;1239;p110"/>
          <p:cNvSpPr txBox="1"/>
          <p:nvPr>
            <p:ph idx="3" type="body"/>
          </p:nvPr>
        </p:nvSpPr>
        <p:spPr>
          <a:xfrm>
            <a:off x="4972225" y="1326713"/>
            <a:ext cx="3543000" cy="32997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2"/>
              </a:buClr>
              <a:buSzPts val="1100"/>
              <a:buFont typeface="Arial"/>
              <a:buNone/>
            </a:pPr>
            <a:r>
              <a:rPr i="1" lang="en" sz="1400" u="sng"/>
              <a:t>What to Do:</a:t>
            </a:r>
            <a:endParaRPr sz="1400"/>
          </a:p>
          <a:p>
            <a:pPr indent="0" lvl="0" marL="0" rtl="0" algn="l">
              <a:lnSpc>
                <a:spcPct val="100000"/>
              </a:lnSpc>
              <a:spcBef>
                <a:spcPts val="0"/>
              </a:spcBef>
              <a:spcAft>
                <a:spcPts val="0"/>
              </a:spcAft>
              <a:buClr>
                <a:schemeClr val="dk2"/>
              </a:buClr>
              <a:buSzPts val="1100"/>
              <a:buFont typeface="Arial"/>
              <a:buNone/>
            </a:pPr>
            <a:r>
              <a:t/>
            </a:r>
            <a:endParaRPr/>
          </a:p>
          <a:p>
            <a:pPr indent="-304800" lvl="0" marL="457200" rtl="0" algn="l">
              <a:lnSpc>
                <a:spcPct val="100000"/>
              </a:lnSpc>
              <a:spcBef>
                <a:spcPts val="0"/>
              </a:spcBef>
              <a:spcAft>
                <a:spcPts val="0"/>
              </a:spcAft>
              <a:buSzPts val="1200"/>
              <a:buChar char="•"/>
            </a:pPr>
            <a:r>
              <a:rPr b="1" lang="en"/>
              <a:t>DON’T STORE YOUR PRIVATE KEYS IN YOUR APP</a:t>
            </a:r>
            <a:endParaRPr b="1"/>
          </a:p>
          <a:p>
            <a:pPr indent="0" lvl="0" marL="457200" rtl="0" algn="l">
              <a:lnSpc>
                <a:spcPct val="100000"/>
              </a:lnSpc>
              <a:spcBef>
                <a:spcPts val="0"/>
              </a:spcBef>
              <a:spcAft>
                <a:spcPts val="0"/>
              </a:spcAft>
              <a:buNone/>
            </a:pPr>
            <a:r>
              <a:t/>
            </a:r>
            <a:endParaRPr/>
          </a:p>
          <a:p>
            <a:pPr indent="-304800" lvl="0" marL="457200" rtl="0" algn="l">
              <a:lnSpc>
                <a:spcPct val="100000"/>
              </a:lnSpc>
              <a:spcBef>
                <a:spcPts val="0"/>
              </a:spcBef>
              <a:spcAft>
                <a:spcPts val="0"/>
              </a:spcAft>
              <a:buSzPts val="1200"/>
              <a:buChar char="•"/>
            </a:pPr>
            <a:r>
              <a:rPr b="1" lang="en"/>
              <a:t>Cloud KMS: </a:t>
            </a:r>
            <a:r>
              <a:rPr lang="en"/>
              <a:t>Google offers cloud storage for secrets </a:t>
            </a:r>
            <a:r>
              <a:rPr lang="en">
                <a:solidFill>
                  <a:schemeClr val="accent1"/>
                </a:solidFill>
              </a:rPr>
              <a:t>(https://cloud.google.com/kms/)</a:t>
            </a:r>
            <a:endParaRPr>
              <a:solidFill>
                <a:schemeClr val="accent1"/>
              </a:solidFill>
            </a:endParaRPr>
          </a:p>
          <a:p>
            <a:pPr indent="0" lvl="0" marL="457200" rtl="0" algn="l">
              <a:lnSpc>
                <a:spcPct val="100000"/>
              </a:lnSpc>
              <a:spcBef>
                <a:spcPts val="0"/>
              </a:spcBef>
              <a:spcAft>
                <a:spcPts val="0"/>
              </a:spcAft>
              <a:buNone/>
            </a:pPr>
            <a:r>
              <a:t/>
            </a:r>
            <a:endParaRPr/>
          </a:p>
          <a:p>
            <a:pPr indent="-304800" lvl="0" marL="457200" rtl="0" algn="l">
              <a:lnSpc>
                <a:spcPct val="100000"/>
              </a:lnSpc>
              <a:spcBef>
                <a:spcPts val="0"/>
              </a:spcBef>
              <a:spcAft>
                <a:spcPts val="0"/>
              </a:spcAft>
              <a:buSzPts val="1200"/>
              <a:buChar char="•"/>
            </a:pPr>
            <a:r>
              <a:rPr lang="en"/>
              <a:t>If you don’t trust Google, keep it somewhere else. Safe. Separate from the app.</a:t>
            </a:r>
            <a:endParaRPr/>
          </a:p>
          <a:p>
            <a:pPr indent="0" lvl="0" marL="457200" rtl="0" algn="l">
              <a:lnSpc>
                <a:spcPct val="100000"/>
              </a:lnSpc>
              <a:spcBef>
                <a:spcPts val="0"/>
              </a:spcBef>
              <a:spcAft>
                <a:spcPts val="0"/>
              </a:spcAft>
              <a:buNone/>
            </a:pPr>
            <a:r>
              <a:t/>
            </a:r>
            <a:endParaRPr/>
          </a:p>
          <a:p>
            <a:pPr indent="-304800" lvl="0" marL="457200" rtl="0" algn="l">
              <a:lnSpc>
                <a:spcPct val="100000"/>
              </a:lnSpc>
              <a:spcBef>
                <a:spcPts val="0"/>
              </a:spcBef>
              <a:spcAft>
                <a:spcPts val="0"/>
              </a:spcAft>
              <a:buSzPts val="1200"/>
              <a:buChar char="•"/>
            </a:pPr>
            <a:r>
              <a:rPr lang="en"/>
              <a:t>Google I/O 2018 announced “</a:t>
            </a:r>
            <a:r>
              <a:rPr b="1" lang="en"/>
              <a:t>StrongBox</a:t>
            </a:r>
            <a:r>
              <a:rPr lang="en"/>
              <a:t>”: resistant to shared resource attacks, side channel attacks, physical attacks</a:t>
            </a:r>
            <a:endParaRPr/>
          </a:p>
          <a:p>
            <a:pPr indent="-304800" lvl="1" marL="914400" rtl="0" algn="l">
              <a:spcBef>
                <a:spcPts val="0"/>
              </a:spcBef>
              <a:spcAft>
                <a:spcPts val="0"/>
              </a:spcAft>
              <a:buSzPts val="1200"/>
              <a:buChar char="•"/>
            </a:pPr>
            <a:r>
              <a:rPr lang="en" sz="1200"/>
              <a:t>Only some new devices that ship with Android P</a:t>
            </a:r>
            <a:endParaRPr sz="1200"/>
          </a:p>
          <a:p>
            <a:pPr indent="0" lvl="0" marL="0" rtl="0" algn="l">
              <a:lnSpc>
                <a:spcPct val="100000"/>
              </a:lnSpc>
              <a:spcBef>
                <a:spcPts val="0"/>
              </a:spcBef>
              <a:spcAft>
                <a:spcPts val="0"/>
              </a:spcAft>
              <a:buClr>
                <a:schemeClr val="dk2"/>
              </a:buClr>
              <a:buSzPts val="1100"/>
              <a:buFont typeface="Arial"/>
              <a:buNone/>
            </a:pPr>
            <a:r>
              <a:t/>
            </a:r>
            <a:endParaRPr/>
          </a:p>
          <a:p>
            <a:pPr indent="0" lvl="0" marL="457200" marR="0" rtl="0" algn="l">
              <a:lnSpc>
                <a:spcPct val="100000"/>
              </a:lnSpc>
              <a:spcBef>
                <a:spcPts val="0"/>
              </a:spcBef>
              <a:spcAft>
                <a:spcPts val="0"/>
              </a:spcAft>
              <a:buNone/>
            </a:pPr>
            <a:r>
              <a:t/>
            </a:r>
            <a:endParaRPr i="1" u="sng"/>
          </a:p>
        </p:txBody>
      </p:sp>
      <p:cxnSp>
        <p:nvCxnSpPr>
          <p:cNvPr id="1240" name="Google Shape;1240;p110"/>
          <p:cNvCxnSpPr/>
          <p:nvPr/>
        </p:nvCxnSpPr>
        <p:spPr>
          <a:xfrm>
            <a:off x="4293321" y="1000125"/>
            <a:ext cx="557400" cy="0"/>
          </a:xfrm>
          <a:prstGeom prst="straightConnector1">
            <a:avLst/>
          </a:prstGeom>
          <a:noFill/>
          <a:ln cap="flat" cmpd="sng" w="63500">
            <a:solidFill>
              <a:schemeClr val="accent1"/>
            </a:solidFill>
            <a:prstDash val="solid"/>
            <a:miter lim="800000"/>
            <a:headEnd len="sm" w="sm" type="none"/>
            <a:tailEnd len="sm" w="sm" type="none"/>
          </a:ln>
        </p:spPr>
      </p:cxnSp>
      <p:sp>
        <p:nvSpPr>
          <p:cNvPr id="1241" name="Google Shape;1241;p110"/>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10"/>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3" name="Google Shape;1243;p110"/>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1244" name="Google Shape;1244;p110"/>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1245" name="Google Shape;1245;p110"/>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246" name="Google Shape;1246;p110"/>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247" name="Google Shape;1247;p110"/>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1" name="Shape 1251"/>
        <p:cNvGrpSpPr/>
        <p:nvPr/>
      </p:nvGrpSpPr>
      <p:grpSpPr>
        <a:xfrm>
          <a:off x="0" y="0"/>
          <a:ext cx="0" cy="0"/>
          <a:chOff x="0" y="0"/>
          <a:chExt cx="0" cy="0"/>
        </a:xfrm>
      </p:grpSpPr>
      <p:sp>
        <p:nvSpPr>
          <p:cNvPr id="1252" name="Google Shape;1252;p111"/>
          <p:cNvSpPr txBox="1"/>
          <p:nvPr>
            <p:ph type="title"/>
          </p:nvPr>
        </p:nvSpPr>
        <p:spPr>
          <a:xfrm>
            <a:off x="628814" y="154305"/>
            <a:ext cx="7886400" cy="994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PRIVATE KEYS</a:t>
            </a:r>
            <a:endParaRPr b="0" i="0" sz="2400" u="none" cap="none" strike="noStrike">
              <a:solidFill>
                <a:schemeClr val="dk2"/>
              </a:solidFill>
              <a:latin typeface="Avenir"/>
              <a:ea typeface="Avenir"/>
              <a:cs typeface="Avenir"/>
              <a:sym typeface="Avenir"/>
            </a:endParaRPr>
          </a:p>
        </p:txBody>
      </p:sp>
      <p:sp>
        <p:nvSpPr>
          <p:cNvPr id="1253" name="Google Shape;1253;p111"/>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1254" name="Google Shape;1254;p111"/>
          <p:cNvSpPr txBox="1"/>
          <p:nvPr>
            <p:ph idx="2" type="body"/>
          </p:nvPr>
        </p:nvSpPr>
        <p:spPr>
          <a:xfrm>
            <a:off x="628800" y="1495388"/>
            <a:ext cx="3733500" cy="2829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2"/>
              </a:buClr>
              <a:buSzPts val="1100"/>
              <a:buFont typeface="Arial"/>
              <a:buNone/>
            </a:pPr>
            <a:r>
              <a:rPr lang="en" sz="1400">
                <a:latin typeface="Helvetica Neue Light"/>
                <a:ea typeface="Helvetica Neue Light"/>
                <a:cs typeface="Helvetica Neue Light"/>
                <a:sym typeface="Helvetica Neue Light"/>
              </a:rPr>
              <a:t>June 2017, an IT security journalist finds a private key in a CISCO app.</a:t>
            </a:r>
            <a:endParaRPr sz="14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Clr>
                <a:schemeClr val="dk2"/>
              </a:buClr>
              <a:buSzPts val="1100"/>
              <a:buFont typeface="Arial"/>
              <a:buNone/>
            </a:pPr>
            <a:r>
              <a:t/>
            </a:r>
            <a:endParaRPr sz="14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rPr lang="en" sz="1400" u="sng">
                <a:solidFill>
                  <a:schemeClr val="accent1"/>
                </a:solidFill>
                <a:latin typeface="Helvetica Neue Light"/>
                <a:ea typeface="Helvetica Neue Light"/>
                <a:cs typeface="Helvetica Neue Light"/>
                <a:sym typeface="Helvetica Neue Light"/>
                <a:hlinkClick r:id="rId3"/>
              </a:rPr>
              <a:t>Will Dormann</a:t>
            </a:r>
            <a:r>
              <a:rPr lang="en" sz="1400">
                <a:solidFill>
                  <a:schemeClr val="accent1"/>
                </a:solidFill>
                <a:latin typeface="Helvetica Neue Light"/>
                <a:ea typeface="Helvetica Neue Light"/>
                <a:cs typeface="Helvetica Neue Light"/>
                <a:sym typeface="Helvetica Neue Light"/>
              </a:rPr>
              <a:t> </a:t>
            </a:r>
            <a:r>
              <a:rPr lang="en" sz="1400">
                <a:latin typeface="Helvetica Neue Light"/>
                <a:ea typeface="Helvetica Neue Light"/>
                <a:cs typeface="Helvetica Neue Light"/>
                <a:sym typeface="Helvetica Neue Light"/>
              </a:rPr>
              <a:t>of Carnegie Mellon does a study analyzing apps for exposed private keys. </a:t>
            </a:r>
            <a:endParaRPr sz="1400">
              <a:latin typeface="Helvetica Neue Light"/>
              <a:ea typeface="Helvetica Neue Light"/>
              <a:cs typeface="Helvetica Neue Light"/>
              <a:sym typeface="Helvetica Neue Light"/>
            </a:endParaRPr>
          </a:p>
          <a:p>
            <a:pPr indent="-317500" lvl="0" marL="457200" rtl="0" algn="l">
              <a:lnSpc>
                <a:spcPct val="100000"/>
              </a:lnSpc>
              <a:spcBef>
                <a:spcPts val="0"/>
              </a:spcBef>
              <a:spcAft>
                <a:spcPts val="0"/>
              </a:spcAft>
              <a:buSzPts val="1400"/>
              <a:buFont typeface="Helvetica Neue Light"/>
              <a:buChar char="-"/>
            </a:pPr>
            <a:r>
              <a:rPr lang="en" sz="1400">
                <a:latin typeface="Helvetica Neue Light"/>
                <a:ea typeface="Helvetica Neue Light"/>
                <a:cs typeface="Helvetica Neue Light"/>
                <a:sym typeface="Helvetica Neue Light"/>
              </a:rPr>
              <a:t>Looked at 1.7M APKs</a:t>
            </a:r>
            <a:endParaRPr sz="14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Clr>
                <a:schemeClr val="dk2"/>
              </a:buClr>
              <a:buSzPts val="1100"/>
              <a:buFont typeface="Arial"/>
              <a:buNone/>
            </a:pPr>
            <a:r>
              <a:t/>
            </a:r>
            <a:endParaRPr sz="14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b="1" sz="1400"/>
          </a:p>
        </p:txBody>
      </p:sp>
      <p:cxnSp>
        <p:nvCxnSpPr>
          <p:cNvPr id="1255" name="Google Shape;1255;p111"/>
          <p:cNvCxnSpPr/>
          <p:nvPr/>
        </p:nvCxnSpPr>
        <p:spPr>
          <a:xfrm>
            <a:off x="4293321" y="1000125"/>
            <a:ext cx="557400" cy="0"/>
          </a:xfrm>
          <a:prstGeom prst="straightConnector1">
            <a:avLst/>
          </a:prstGeom>
          <a:noFill/>
          <a:ln cap="flat" cmpd="sng" w="63500">
            <a:solidFill>
              <a:schemeClr val="accent1"/>
            </a:solidFill>
            <a:prstDash val="solid"/>
            <a:miter lim="800000"/>
            <a:headEnd len="sm" w="sm" type="none"/>
            <a:tailEnd len="sm" w="sm" type="none"/>
          </a:ln>
        </p:spPr>
      </p:cxnSp>
      <p:sp>
        <p:nvSpPr>
          <p:cNvPr id="1256" name="Google Shape;1256;p111"/>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7" name="Google Shape;1257;p111"/>
          <p:cNvPicPr preferRelativeResize="0"/>
          <p:nvPr/>
        </p:nvPicPr>
        <p:blipFill rotWithShape="1">
          <a:blip r:embed="rId4">
            <a:alphaModFix/>
          </a:blip>
          <a:srcRect b="0" l="0" r="2372" t="0"/>
          <a:stretch/>
        </p:blipFill>
        <p:spPr>
          <a:xfrm>
            <a:off x="4695825" y="1312563"/>
            <a:ext cx="4163652" cy="2118325"/>
          </a:xfrm>
          <a:prstGeom prst="rect">
            <a:avLst/>
          </a:prstGeom>
          <a:noFill/>
          <a:ln>
            <a:noFill/>
          </a:ln>
        </p:spPr>
      </p:pic>
      <p:sp>
        <p:nvSpPr>
          <p:cNvPr id="1258" name="Google Shape;1258;p111"/>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9" name="Google Shape;1259;p111"/>
          <p:cNvPicPr preferRelativeResize="0"/>
          <p:nvPr/>
        </p:nvPicPr>
        <p:blipFill>
          <a:blip r:embed="rId5">
            <a:alphaModFix/>
          </a:blip>
          <a:stretch>
            <a:fillRect/>
          </a:stretch>
        </p:blipFill>
        <p:spPr>
          <a:xfrm>
            <a:off x="428675" y="4861283"/>
            <a:ext cx="162084" cy="191725"/>
          </a:xfrm>
          <a:prstGeom prst="rect">
            <a:avLst/>
          </a:prstGeom>
          <a:noFill/>
          <a:ln>
            <a:noFill/>
          </a:ln>
        </p:spPr>
      </p:pic>
      <p:pic>
        <p:nvPicPr>
          <p:cNvPr id="1260" name="Google Shape;1260;p111"/>
          <p:cNvPicPr preferRelativeResize="0"/>
          <p:nvPr/>
        </p:nvPicPr>
        <p:blipFill>
          <a:blip r:embed="rId6">
            <a:alphaModFix/>
          </a:blip>
          <a:stretch>
            <a:fillRect/>
          </a:stretch>
        </p:blipFill>
        <p:spPr>
          <a:xfrm>
            <a:off x="1398113" y="4868037"/>
            <a:ext cx="170445" cy="170450"/>
          </a:xfrm>
          <a:prstGeom prst="rect">
            <a:avLst/>
          </a:prstGeom>
          <a:noFill/>
          <a:ln>
            <a:noFill/>
          </a:ln>
        </p:spPr>
      </p:pic>
      <p:sp>
        <p:nvSpPr>
          <p:cNvPr id="1261" name="Google Shape;1261;p111"/>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262" name="Google Shape;1262;p111"/>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263" name="Google Shape;1263;p111"/>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112"/>
          <p:cNvSpPr txBox="1"/>
          <p:nvPr>
            <p:ph type="title"/>
          </p:nvPr>
        </p:nvSpPr>
        <p:spPr>
          <a:xfrm>
            <a:off x="628814" y="154305"/>
            <a:ext cx="7886400" cy="994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PRIVATE KEYS</a:t>
            </a:r>
            <a:endParaRPr b="0" i="0" sz="2400" u="none" cap="none" strike="noStrike">
              <a:solidFill>
                <a:schemeClr val="dk2"/>
              </a:solidFill>
              <a:latin typeface="Avenir"/>
              <a:ea typeface="Avenir"/>
              <a:cs typeface="Avenir"/>
              <a:sym typeface="Avenir"/>
            </a:endParaRPr>
          </a:p>
        </p:txBody>
      </p:sp>
      <p:sp>
        <p:nvSpPr>
          <p:cNvPr id="1269" name="Google Shape;1269;p112"/>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1270" name="Google Shape;1270;p112"/>
          <p:cNvSpPr txBox="1"/>
          <p:nvPr>
            <p:ph idx="2" type="body"/>
          </p:nvPr>
        </p:nvSpPr>
        <p:spPr>
          <a:xfrm>
            <a:off x="628800" y="1495388"/>
            <a:ext cx="3733500" cy="2829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lang="en" sz="1400">
                <a:latin typeface="Helvetica Neue Light"/>
                <a:ea typeface="Helvetica Neue Light"/>
                <a:cs typeface="Helvetica Neue Light"/>
                <a:sym typeface="Helvetica Neue Light"/>
              </a:rPr>
              <a:t>June 2017, an IT security journalist finds a private key in a CISCO app.</a:t>
            </a:r>
            <a:endParaRPr sz="14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14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rPr lang="en" sz="1400" u="sng">
                <a:solidFill>
                  <a:schemeClr val="accent1"/>
                </a:solidFill>
                <a:latin typeface="Helvetica Neue Light"/>
                <a:ea typeface="Helvetica Neue Light"/>
                <a:cs typeface="Helvetica Neue Light"/>
                <a:sym typeface="Helvetica Neue Light"/>
                <a:hlinkClick r:id="rId3"/>
              </a:rPr>
              <a:t>Will Dormann</a:t>
            </a:r>
            <a:r>
              <a:rPr lang="en" sz="1400">
                <a:solidFill>
                  <a:schemeClr val="accent1"/>
                </a:solidFill>
                <a:latin typeface="Helvetica Neue Light"/>
                <a:ea typeface="Helvetica Neue Light"/>
                <a:cs typeface="Helvetica Neue Light"/>
                <a:sym typeface="Helvetica Neue Light"/>
              </a:rPr>
              <a:t> </a:t>
            </a:r>
            <a:r>
              <a:rPr lang="en" sz="1400">
                <a:latin typeface="Helvetica Neue Light"/>
                <a:ea typeface="Helvetica Neue Light"/>
                <a:cs typeface="Helvetica Neue Light"/>
                <a:sym typeface="Helvetica Neue Light"/>
              </a:rPr>
              <a:t>of Carnegie Mellon does a study analyzing apps for exposed private keys. </a:t>
            </a:r>
            <a:endParaRPr sz="1400">
              <a:latin typeface="Helvetica Neue Light"/>
              <a:ea typeface="Helvetica Neue Light"/>
              <a:cs typeface="Helvetica Neue Light"/>
              <a:sym typeface="Helvetica Neue Light"/>
            </a:endParaRPr>
          </a:p>
          <a:p>
            <a:pPr indent="-317500" lvl="0" marL="457200" rtl="0" algn="l">
              <a:lnSpc>
                <a:spcPct val="100000"/>
              </a:lnSpc>
              <a:spcBef>
                <a:spcPts val="0"/>
              </a:spcBef>
              <a:spcAft>
                <a:spcPts val="0"/>
              </a:spcAft>
              <a:buSzPts val="1400"/>
              <a:buFont typeface="Helvetica Neue Light"/>
              <a:buChar char="-"/>
            </a:pPr>
            <a:r>
              <a:rPr lang="en" sz="1400">
                <a:latin typeface="Helvetica Neue Light"/>
                <a:ea typeface="Helvetica Neue Light"/>
                <a:cs typeface="Helvetica Neue Light"/>
                <a:sym typeface="Helvetica Neue Light"/>
              </a:rPr>
              <a:t>Looked at 1.7M APKs</a:t>
            </a:r>
            <a:endParaRPr sz="14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14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b="1" sz="1400"/>
          </a:p>
        </p:txBody>
      </p:sp>
      <p:cxnSp>
        <p:nvCxnSpPr>
          <p:cNvPr id="1271" name="Google Shape;1271;p112"/>
          <p:cNvCxnSpPr/>
          <p:nvPr/>
        </p:nvCxnSpPr>
        <p:spPr>
          <a:xfrm>
            <a:off x="4293321" y="1000125"/>
            <a:ext cx="557400" cy="0"/>
          </a:xfrm>
          <a:prstGeom prst="straightConnector1">
            <a:avLst/>
          </a:prstGeom>
          <a:noFill/>
          <a:ln cap="flat" cmpd="sng" w="63500">
            <a:solidFill>
              <a:schemeClr val="accent1"/>
            </a:solidFill>
            <a:prstDash val="solid"/>
            <a:miter lim="800000"/>
            <a:headEnd len="sm" w="sm" type="none"/>
            <a:tailEnd len="sm" w="sm" type="none"/>
          </a:ln>
        </p:spPr>
      </p:cxnSp>
      <p:sp>
        <p:nvSpPr>
          <p:cNvPr id="1272" name="Google Shape;1272;p112"/>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3" name="Google Shape;1273;p112"/>
          <p:cNvPicPr preferRelativeResize="0"/>
          <p:nvPr/>
        </p:nvPicPr>
        <p:blipFill>
          <a:blip r:embed="rId4">
            <a:alphaModFix/>
          </a:blip>
          <a:stretch>
            <a:fillRect/>
          </a:stretch>
        </p:blipFill>
        <p:spPr>
          <a:xfrm>
            <a:off x="4572004" y="1495388"/>
            <a:ext cx="4292670" cy="1850937"/>
          </a:xfrm>
          <a:prstGeom prst="rect">
            <a:avLst/>
          </a:prstGeom>
          <a:noFill/>
          <a:ln>
            <a:noFill/>
          </a:ln>
        </p:spPr>
      </p:pic>
      <p:sp>
        <p:nvSpPr>
          <p:cNvPr id="1274" name="Google Shape;1274;p112"/>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5" name="Google Shape;1275;p112"/>
          <p:cNvPicPr preferRelativeResize="0"/>
          <p:nvPr/>
        </p:nvPicPr>
        <p:blipFill>
          <a:blip r:embed="rId5">
            <a:alphaModFix/>
          </a:blip>
          <a:stretch>
            <a:fillRect/>
          </a:stretch>
        </p:blipFill>
        <p:spPr>
          <a:xfrm>
            <a:off x="428675" y="4861283"/>
            <a:ext cx="162084" cy="191725"/>
          </a:xfrm>
          <a:prstGeom prst="rect">
            <a:avLst/>
          </a:prstGeom>
          <a:noFill/>
          <a:ln>
            <a:noFill/>
          </a:ln>
        </p:spPr>
      </p:pic>
      <p:pic>
        <p:nvPicPr>
          <p:cNvPr id="1276" name="Google Shape;1276;p112"/>
          <p:cNvPicPr preferRelativeResize="0"/>
          <p:nvPr/>
        </p:nvPicPr>
        <p:blipFill>
          <a:blip r:embed="rId6">
            <a:alphaModFix/>
          </a:blip>
          <a:stretch>
            <a:fillRect/>
          </a:stretch>
        </p:blipFill>
        <p:spPr>
          <a:xfrm>
            <a:off x="1398113" y="4868037"/>
            <a:ext cx="170445" cy="170450"/>
          </a:xfrm>
          <a:prstGeom prst="rect">
            <a:avLst/>
          </a:prstGeom>
          <a:noFill/>
          <a:ln>
            <a:noFill/>
          </a:ln>
        </p:spPr>
      </p:pic>
      <p:sp>
        <p:nvSpPr>
          <p:cNvPr id="1277" name="Google Shape;1277;p112"/>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278" name="Google Shape;1278;p112"/>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279" name="Google Shape;1279;p112"/>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sp>
        <p:nvSpPr>
          <p:cNvPr id="1284" name="Google Shape;1284;p113"/>
          <p:cNvSpPr txBox="1"/>
          <p:nvPr>
            <p:ph type="title"/>
          </p:nvPr>
        </p:nvSpPr>
        <p:spPr>
          <a:xfrm>
            <a:off x="628814" y="154305"/>
            <a:ext cx="7886400" cy="994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PRIVATE KEYS</a:t>
            </a:r>
            <a:endParaRPr b="0" i="0" sz="2400" u="none" cap="none" strike="noStrike">
              <a:solidFill>
                <a:schemeClr val="dk2"/>
              </a:solidFill>
              <a:latin typeface="Avenir"/>
              <a:ea typeface="Avenir"/>
              <a:cs typeface="Avenir"/>
              <a:sym typeface="Avenir"/>
            </a:endParaRPr>
          </a:p>
        </p:txBody>
      </p:sp>
      <p:sp>
        <p:nvSpPr>
          <p:cNvPr id="1285" name="Google Shape;1285;p113"/>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1286" name="Google Shape;1286;p113"/>
          <p:cNvSpPr txBox="1"/>
          <p:nvPr>
            <p:ph idx="2" type="body"/>
          </p:nvPr>
        </p:nvSpPr>
        <p:spPr>
          <a:xfrm>
            <a:off x="628800" y="1495388"/>
            <a:ext cx="3733500" cy="2829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lang="en" sz="1400">
                <a:latin typeface="Helvetica Neue Light"/>
                <a:ea typeface="Helvetica Neue Light"/>
                <a:cs typeface="Helvetica Neue Light"/>
                <a:sym typeface="Helvetica Neue Light"/>
              </a:rPr>
              <a:t>June 2017, an IT security journalist finds a private key in a CISCO app.</a:t>
            </a:r>
            <a:endParaRPr sz="14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14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rPr lang="en" sz="1400" u="sng">
                <a:solidFill>
                  <a:schemeClr val="accent1"/>
                </a:solidFill>
                <a:latin typeface="Helvetica Neue Light"/>
                <a:ea typeface="Helvetica Neue Light"/>
                <a:cs typeface="Helvetica Neue Light"/>
                <a:sym typeface="Helvetica Neue Light"/>
                <a:hlinkClick r:id="rId3"/>
              </a:rPr>
              <a:t>Will Dormann</a:t>
            </a:r>
            <a:r>
              <a:rPr lang="en" sz="1400">
                <a:solidFill>
                  <a:schemeClr val="accent1"/>
                </a:solidFill>
                <a:latin typeface="Helvetica Neue Light"/>
                <a:ea typeface="Helvetica Neue Light"/>
                <a:cs typeface="Helvetica Neue Light"/>
                <a:sym typeface="Helvetica Neue Light"/>
              </a:rPr>
              <a:t> </a:t>
            </a:r>
            <a:r>
              <a:rPr lang="en" sz="1400">
                <a:latin typeface="Helvetica Neue Light"/>
                <a:ea typeface="Helvetica Neue Light"/>
                <a:cs typeface="Helvetica Neue Light"/>
                <a:sym typeface="Helvetica Neue Light"/>
              </a:rPr>
              <a:t>of Carnegie Mellon does a study analyzing apps for exposed private keys. </a:t>
            </a:r>
            <a:endParaRPr sz="1400">
              <a:latin typeface="Helvetica Neue Light"/>
              <a:ea typeface="Helvetica Neue Light"/>
              <a:cs typeface="Helvetica Neue Light"/>
              <a:sym typeface="Helvetica Neue Light"/>
            </a:endParaRPr>
          </a:p>
          <a:p>
            <a:pPr indent="-317500" lvl="0" marL="457200" rtl="0" algn="l">
              <a:lnSpc>
                <a:spcPct val="100000"/>
              </a:lnSpc>
              <a:spcBef>
                <a:spcPts val="0"/>
              </a:spcBef>
              <a:spcAft>
                <a:spcPts val="0"/>
              </a:spcAft>
              <a:buSzPts val="1400"/>
              <a:buFont typeface="Helvetica Neue Light"/>
              <a:buChar char="-"/>
            </a:pPr>
            <a:r>
              <a:rPr lang="en" sz="1400">
                <a:latin typeface="Helvetica Neue Light"/>
                <a:ea typeface="Helvetica Neue Light"/>
                <a:cs typeface="Helvetica Neue Light"/>
                <a:sym typeface="Helvetica Neue Light"/>
              </a:rPr>
              <a:t>Looked at 1.7M APKs</a:t>
            </a:r>
            <a:endParaRPr sz="14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1400">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b="1" sz="1400"/>
          </a:p>
        </p:txBody>
      </p:sp>
      <p:cxnSp>
        <p:nvCxnSpPr>
          <p:cNvPr id="1287" name="Google Shape;1287;p113"/>
          <p:cNvCxnSpPr/>
          <p:nvPr/>
        </p:nvCxnSpPr>
        <p:spPr>
          <a:xfrm>
            <a:off x="4293321" y="1000125"/>
            <a:ext cx="557400" cy="0"/>
          </a:xfrm>
          <a:prstGeom prst="straightConnector1">
            <a:avLst/>
          </a:prstGeom>
          <a:noFill/>
          <a:ln cap="flat" cmpd="sng" w="63500">
            <a:solidFill>
              <a:schemeClr val="accent1"/>
            </a:solidFill>
            <a:prstDash val="solid"/>
            <a:miter lim="800000"/>
            <a:headEnd len="sm" w="sm" type="none"/>
            <a:tailEnd len="sm" w="sm" type="none"/>
          </a:ln>
        </p:spPr>
      </p:cxnSp>
      <p:sp>
        <p:nvSpPr>
          <p:cNvPr id="1288" name="Google Shape;1288;p113"/>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9" name="Google Shape;1289;p113"/>
          <p:cNvPicPr preferRelativeResize="0"/>
          <p:nvPr/>
        </p:nvPicPr>
        <p:blipFill>
          <a:blip r:embed="rId4">
            <a:alphaModFix/>
          </a:blip>
          <a:stretch>
            <a:fillRect/>
          </a:stretch>
        </p:blipFill>
        <p:spPr>
          <a:xfrm>
            <a:off x="4761822" y="1461938"/>
            <a:ext cx="3983205" cy="2219626"/>
          </a:xfrm>
          <a:prstGeom prst="rect">
            <a:avLst/>
          </a:prstGeom>
          <a:noFill/>
          <a:ln>
            <a:noFill/>
          </a:ln>
        </p:spPr>
      </p:pic>
      <p:sp>
        <p:nvSpPr>
          <p:cNvPr id="1290" name="Google Shape;1290;p113"/>
          <p:cNvSpPr txBox="1"/>
          <p:nvPr/>
        </p:nvSpPr>
        <p:spPr>
          <a:xfrm>
            <a:off x="628800" y="3305975"/>
            <a:ext cx="73368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accent1"/>
                </a:solidFill>
                <a:latin typeface="Helvetica Neue"/>
                <a:ea typeface="Helvetica Neue"/>
                <a:cs typeface="Helvetica Neue"/>
                <a:sym typeface="Helvetica Neue"/>
              </a:rPr>
              <a:t>https://www.youtube.com/watch?v=-VjK0FMmGm4</a:t>
            </a:r>
            <a:endParaRPr b="1" sz="1000">
              <a:solidFill>
                <a:schemeClr val="accent1"/>
              </a:solidFill>
              <a:latin typeface="Helvetica Neue"/>
              <a:ea typeface="Helvetica Neue"/>
              <a:cs typeface="Helvetica Neue"/>
              <a:sym typeface="Helvetica Neue"/>
            </a:endParaRPr>
          </a:p>
        </p:txBody>
      </p:sp>
      <p:sp>
        <p:nvSpPr>
          <p:cNvPr id="1291" name="Google Shape;1291;p113"/>
          <p:cNvSpPr txBox="1"/>
          <p:nvPr/>
        </p:nvSpPr>
        <p:spPr>
          <a:xfrm>
            <a:off x="1140225" y="3058850"/>
            <a:ext cx="2475600" cy="6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Helvetica Neue"/>
                <a:ea typeface="Helvetica Neue"/>
                <a:cs typeface="Helvetica Neue"/>
                <a:sym typeface="Helvetica Neue"/>
              </a:rPr>
              <a:t>Watch the BSidesSF Talk</a:t>
            </a:r>
            <a:endParaRPr b="1">
              <a:solidFill>
                <a:schemeClr val="accent1"/>
              </a:solidFill>
              <a:latin typeface="Helvetica Neue"/>
              <a:ea typeface="Helvetica Neue"/>
              <a:cs typeface="Helvetica Neue"/>
              <a:sym typeface="Helvetica Neue"/>
            </a:endParaRPr>
          </a:p>
        </p:txBody>
      </p:sp>
      <p:sp>
        <p:nvSpPr>
          <p:cNvPr id="1292" name="Google Shape;1292;p113"/>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3" name="Google Shape;1293;p113"/>
          <p:cNvPicPr preferRelativeResize="0"/>
          <p:nvPr/>
        </p:nvPicPr>
        <p:blipFill>
          <a:blip r:embed="rId5">
            <a:alphaModFix/>
          </a:blip>
          <a:stretch>
            <a:fillRect/>
          </a:stretch>
        </p:blipFill>
        <p:spPr>
          <a:xfrm>
            <a:off x="428675" y="4861283"/>
            <a:ext cx="162084" cy="191725"/>
          </a:xfrm>
          <a:prstGeom prst="rect">
            <a:avLst/>
          </a:prstGeom>
          <a:noFill/>
          <a:ln>
            <a:noFill/>
          </a:ln>
        </p:spPr>
      </p:pic>
      <p:pic>
        <p:nvPicPr>
          <p:cNvPr id="1294" name="Google Shape;1294;p113"/>
          <p:cNvPicPr preferRelativeResize="0"/>
          <p:nvPr/>
        </p:nvPicPr>
        <p:blipFill>
          <a:blip r:embed="rId6">
            <a:alphaModFix/>
          </a:blip>
          <a:stretch>
            <a:fillRect/>
          </a:stretch>
        </p:blipFill>
        <p:spPr>
          <a:xfrm>
            <a:off x="1398113" y="4868037"/>
            <a:ext cx="170445" cy="170450"/>
          </a:xfrm>
          <a:prstGeom prst="rect">
            <a:avLst/>
          </a:prstGeom>
          <a:noFill/>
          <a:ln>
            <a:noFill/>
          </a:ln>
        </p:spPr>
      </p:pic>
      <p:sp>
        <p:nvSpPr>
          <p:cNvPr id="1295" name="Google Shape;1295;p113"/>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296" name="Google Shape;1296;p113"/>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297" name="Google Shape;1297;p113"/>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0"/>
          <p:cNvSpPr txBox="1"/>
          <p:nvPr/>
        </p:nvSpPr>
        <p:spPr>
          <a:xfrm>
            <a:off x="1583761" y="2397333"/>
            <a:ext cx="5927400" cy="917100"/>
          </a:xfrm>
          <a:prstGeom prst="rect">
            <a:avLst/>
          </a:prstGeom>
          <a:noFill/>
          <a:ln>
            <a:noFill/>
          </a:ln>
        </p:spPr>
        <p:txBody>
          <a:bodyPr anchorCtr="0" anchor="t" bIns="17150" lIns="34300" spcFirstLastPara="1" rIns="34300" wrap="square" tIns="17150">
            <a:noAutofit/>
          </a:bodyPr>
          <a:lstStyle/>
          <a:p>
            <a:pPr indent="0" lvl="0" marL="0" marR="0" rtl="0" algn="ctr">
              <a:lnSpc>
                <a:spcPct val="159000"/>
              </a:lnSpc>
              <a:spcBef>
                <a:spcPts val="0"/>
              </a:spcBef>
              <a:spcAft>
                <a:spcPts val="0"/>
              </a:spcAft>
              <a:buClr>
                <a:schemeClr val="dk1"/>
              </a:buClr>
              <a:buSzPts val="1500"/>
              <a:buFont typeface="Arial"/>
              <a:buNone/>
            </a:pPr>
            <a:r>
              <a:t/>
            </a:r>
            <a:endParaRPr b="0" i="0" sz="1500" u="none" cap="none" strike="noStrike">
              <a:solidFill>
                <a:srgbClr val="000000"/>
              </a:solidFill>
              <a:latin typeface="Avenir"/>
              <a:ea typeface="Avenir"/>
              <a:cs typeface="Avenir"/>
              <a:sym typeface="Avenir"/>
            </a:endParaRPr>
          </a:p>
        </p:txBody>
      </p:sp>
      <p:sp>
        <p:nvSpPr>
          <p:cNvPr id="414" name="Google Shape;414;p60"/>
          <p:cNvSpPr txBox="1"/>
          <p:nvPr>
            <p:ph type="title"/>
          </p:nvPr>
        </p:nvSpPr>
        <p:spPr>
          <a:xfrm>
            <a:off x="628650" y="154305"/>
            <a:ext cx="7886700" cy="994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REVERSE ENGINEERING</a:t>
            </a:r>
            <a:endParaRPr b="0" i="0" sz="2400" u="none" cap="none" strike="noStrike">
              <a:solidFill>
                <a:schemeClr val="dk2"/>
              </a:solidFill>
              <a:latin typeface="Avenir"/>
              <a:ea typeface="Avenir"/>
              <a:cs typeface="Avenir"/>
              <a:sym typeface="Avenir"/>
            </a:endParaRPr>
          </a:p>
        </p:txBody>
      </p:sp>
      <p:sp>
        <p:nvSpPr>
          <p:cNvPr id="415" name="Google Shape;415;p60"/>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416" name="Google Shape;416;p60"/>
          <p:cNvSpPr txBox="1"/>
          <p:nvPr>
            <p:ph idx="1" type="body"/>
          </p:nvPr>
        </p:nvSpPr>
        <p:spPr>
          <a:xfrm>
            <a:off x="1224275" y="2371725"/>
            <a:ext cx="6968400" cy="1100100"/>
          </a:xfrm>
          <a:prstGeom prst="rect">
            <a:avLst/>
          </a:prstGeom>
          <a:noFill/>
          <a:ln>
            <a:noFill/>
          </a:ln>
        </p:spPr>
        <p:txBody>
          <a:bodyPr anchorCtr="0" anchor="t" bIns="34275" lIns="68575" spcFirstLastPara="1" rIns="68575" wrap="square" tIns="34275">
            <a:noAutofit/>
          </a:bodyPr>
          <a:lstStyle/>
          <a:p>
            <a:pPr indent="0" lvl="0" marL="0" marR="0" rtl="0" algn="ctr">
              <a:lnSpc>
                <a:spcPct val="150000"/>
              </a:lnSpc>
              <a:spcBef>
                <a:spcPts val="0"/>
              </a:spcBef>
              <a:spcAft>
                <a:spcPts val="0"/>
              </a:spcAft>
              <a:buClr>
                <a:schemeClr val="dk2"/>
              </a:buClr>
              <a:buSzPts val="1500"/>
              <a:buFont typeface="Arial"/>
              <a:buNone/>
            </a:pPr>
            <a:r>
              <a:rPr i="1" lang="en" sz="1200">
                <a:solidFill>
                  <a:srgbClr val="222222"/>
                </a:solidFill>
                <a:highlight>
                  <a:srgbClr val="FFFFFF"/>
                </a:highlight>
              </a:rPr>
              <a:t>The process of analyzing a subject system to identify the system's components and their interrelationships and to create representations of the system in another form or at a higher level of abstraction</a:t>
            </a:r>
            <a:endParaRPr i="1" sz="1200" u="none" cap="none" strike="noStrike">
              <a:solidFill>
                <a:schemeClr val="dk2"/>
              </a:solidFill>
            </a:endParaRPr>
          </a:p>
        </p:txBody>
      </p:sp>
      <p:sp>
        <p:nvSpPr>
          <p:cNvPr id="417" name="Google Shape;417;p60"/>
          <p:cNvSpPr txBox="1"/>
          <p:nvPr>
            <p:ph idx="2" type="body"/>
          </p:nvPr>
        </p:nvSpPr>
        <p:spPr>
          <a:xfrm>
            <a:off x="2389486" y="3373917"/>
            <a:ext cx="4638000" cy="3429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2"/>
              </a:buClr>
              <a:buSzPts val="800"/>
              <a:buFont typeface="Arial"/>
              <a:buNone/>
            </a:pPr>
            <a:r>
              <a:rPr b="0" lang="en">
                <a:solidFill>
                  <a:schemeClr val="dk2"/>
                </a:solidFill>
              </a:rPr>
              <a:t>IEEE</a:t>
            </a:r>
            <a:endParaRPr b="1" i="0" sz="800" u="none" cap="none" strike="noStrike">
              <a:solidFill>
                <a:schemeClr val="dk1"/>
              </a:solidFill>
              <a:latin typeface="Avenir"/>
              <a:ea typeface="Avenir"/>
              <a:cs typeface="Avenir"/>
              <a:sym typeface="Avenir"/>
            </a:endParaRPr>
          </a:p>
        </p:txBody>
      </p:sp>
      <p:sp>
        <p:nvSpPr>
          <p:cNvPr id="418" name="Google Shape;418;p60"/>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 name="Google Shape;419;p60"/>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420" name="Google Shape;420;p60"/>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421" name="Google Shape;421;p60"/>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422" name="Google Shape;422;p60"/>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423" name="Google Shape;423;p60"/>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114"/>
          <p:cNvSpPr txBox="1"/>
          <p:nvPr>
            <p:ph type="title"/>
          </p:nvPr>
        </p:nvSpPr>
        <p:spPr>
          <a:xfrm>
            <a:off x="628814" y="154305"/>
            <a:ext cx="7886400" cy="994200"/>
          </a:xfrm>
          <a:prstGeom prst="rect">
            <a:avLst/>
          </a:prstGeom>
          <a:noFill/>
          <a:ln>
            <a:noFill/>
          </a:ln>
        </p:spPr>
        <p:txBody>
          <a:bodyPr anchorCtr="0" anchor="ctr" bIns="17150" lIns="34300" spcFirstLastPara="1" rIns="34300" wrap="square" tIns="17150">
            <a:noAutofit/>
          </a:bodyPr>
          <a:lstStyle/>
          <a:p>
            <a:pPr indent="0" lvl="0" marL="0" marR="0" rtl="0" algn="ctr">
              <a:lnSpc>
                <a:spcPct val="120000"/>
              </a:lnSpc>
              <a:spcBef>
                <a:spcPts val="0"/>
              </a:spcBef>
              <a:spcAft>
                <a:spcPts val="0"/>
              </a:spcAft>
              <a:buClr>
                <a:schemeClr val="dk2"/>
              </a:buClr>
              <a:buSzPts val="2400"/>
              <a:buFont typeface="Avenir"/>
              <a:buNone/>
            </a:pPr>
            <a:r>
              <a:rPr lang="en"/>
              <a:t>TAMPER DETECTION</a:t>
            </a:r>
            <a:endParaRPr b="0" i="0" sz="2400" u="none" cap="none" strike="noStrike">
              <a:solidFill>
                <a:schemeClr val="dk2"/>
              </a:solidFill>
              <a:latin typeface="Avenir"/>
              <a:ea typeface="Avenir"/>
              <a:cs typeface="Avenir"/>
              <a:sym typeface="Avenir"/>
            </a:endParaRPr>
          </a:p>
        </p:txBody>
      </p:sp>
      <p:sp>
        <p:nvSpPr>
          <p:cNvPr id="1303" name="Google Shape;1303;p114"/>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1304" name="Google Shape;1304;p114"/>
          <p:cNvSpPr txBox="1"/>
          <p:nvPr>
            <p:ph idx="2" type="body"/>
          </p:nvPr>
        </p:nvSpPr>
        <p:spPr>
          <a:xfrm>
            <a:off x="628825" y="1593763"/>
            <a:ext cx="3943200" cy="2829000"/>
          </a:xfrm>
          <a:prstGeom prst="rect">
            <a:avLst/>
          </a:prstGeom>
          <a:noFill/>
          <a:ln>
            <a:noFill/>
          </a:ln>
        </p:spPr>
        <p:txBody>
          <a:bodyPr anchorCtr="0" anchor="t" bIns="34275" lIns="68575" spcFirstLastPara="1" rIns="68575" wrap="square" tIns="34275">
            <a:noAutofit/>
          </a:bodyPr>
          <a:lstStyle/>
          <a:p>
            <a:pPr indent="-304800" lvl="0" marL="457200" rtl="0" algn="l">
              <a:lnSpc>
                <a:spcPct val="100000"/>
              </a:lnSpc>
              <a:spcBef>
                <a:spcPts val="0"/>
              </a:spcBef>
              <a:spcAft>
                <a:spcPts val="0"/>
              </a:spcAft>
              <a:buSzPts val="1200"/>
              <a:buChar char="•"/>
            </a:pPr>
            <a:r>
              <a:rPr b="1" lang="en"/>
              <a:t>Attackers can download an APK, modify it, re-sign it</a:t>
            </a:r>
            <a:endParaRPr b="1"/>
          </a:p>
          <a:p>
            <a:pPr indent="-304800" lvl="1" marL="914400" rtl="0" algn="l">
              <a:lnSpc>
                <a:spcPct val="100000"/>
              </a:lnSpc>
              <a:spcBef>
                <a:spcPts val="0"/>
              </a:spcBef>
              <a:spcAft>
                <a:spcPts val="0"/>
              </a:spcAft>
              <a:buSzPts val="1200"/>
              <a:buChar char="•"/>
            </a:pPr>
            <a:r>
              <a:rPr lang="en" sz="1200"/>
              <a:t>The certificate hash would change, so it’d be obvious it wasn’t the same developer</a:t>
            </a:r>
            <a:endParaRPr sz="1200"/>
          </a:p>
          <a:p>
            <a:pPr indent="0" lvl="0" marL="914400" rtl="0" algn="l">
              <a:lnSpc>
                <a:spcPct val="100000"/>
              </a:lnSpc>
              <a:spcBef>
                <a:spcPts val="0"/>
              </a:spcBef>
              <a:spcAft>
                <a:spcPts val="0"/>
              </a:spcAft>
              <a:buNone/>
            </a:pPr>
            <a:r>
              <a:rPr lang="en"/>
              <a:t>(</a:t>
            </a:r>
            <a:r>
              <a:rPr lang="en" sz="1200"/>
              <a:t>UNLESS YOU INCLUDE YOUR PRIVATE KEY) </a:t>
            </a:r>
            <a:endParaRPr sz="1200"/>
          </a:p>
          <a:p>
            <a:pPr indent="-304800" lvl="1" marL="914400" rtl="0" algn="l">
              <a:lnSpc>
                <a:spcPct val="100000"/>
              </a:lnSpc>
              <a:spcBef>
                <a:spcPts val="0"/>
              </a:spcBef>
              <a:spcAft>
                <a:spcPts val="0"/>
              </a:spcAft>
              <a:buSzPts val="1200"/>
              <a:buChar char="•"/>
            </a:pPr>
            <a:r>
              <a:rPr lang="en" sz="1200"/>
              <a:t>But the attacker could still re-upload the app as a clone and fool people into downloading it</a:t>
            </a:r>
            <a:endParaRPr sz="1200"/>
          </a:p>
          <a:p>
            <a:pPr indent="0" lvl="0" marL="457200" rtl="0" algn="l">
              <a:lnSpc>
                <a:spcPct val="100000"/>
              </a:lnSpc>
              <a:spcBef>
                <a:spcPts val="0"/>
              </a:spcBef>
              <a:spcAft>
                <a:spcPts val="0"/>
              </a:spcAft>
              <a:buNone/>
            </a:pPr>
            <a:r>
              <a:t/>
            </a:r>
            <a:endParaRPr/>
          </a:p>
          <a:p>
            <a:pPr indent="-304800" lvl="0" marL="457200" rtl="0" algn="l">
              <a:lnSpc>
                <a:spcPct val="100000"/>
              </a:lnSpc>
              <a:spcBef>
                <a:spcPts val="0"/>
              </a:spcBef>
              <a:spcAft>
                <a:spcPts val="0"/>
              </a:spcAft>
              <a:buSzPts val="1200"/>
              <a:buChar char="•"/>
            </a:pPr>
            <a:r>
              <a:rPr b="1" lang="en"/>
              <a:t>You can add signature checks to your code...but you’d have to be sneaky.</a:t>
            </a:r>
            <a:endParaRPr b="1"/>
          </a:p>
          <a:p>
            <a:pPr indent="-304800" lvl="1" marL="914400" rtl="0" algn="l">
              <a:lnSpc>
                <a:spcPct val="100000"/>
              </a:lnSpc>
              <a:spcBef>
                <a:spcPts val="0"/>
              </a:spcBef>
              <a:spcAft>
                <a:spcPts val="0"/>
              </a:spcAft>
              <a:buSzPts val="1200"/>
              <a:buChar char="•"/>
            </a:pPr>
            <a:r>
              <a:rPr lang="en" sz="1200"/>
              <a:t>Determined attackers could just figure out where you’re checking for the signature and remove it.</a:t>
            </a:r>
            <a:endParaRPr sz="1200"/>
          </a:p>
          <a:p>
            <a:pPr indent="0" lvl="0" marL="457200" rtl="0" algn="l">
              <a:lnSpc>
                <a:spcPct val="100000"/>
              </a:lnSpc>
              <a:spcBef>
                <a:spcPts val="0"/>
              </a:spcBef>
              <a:spcAft>
                <a:spcPts val="0"/>
              </a:spcAft>
              <a:buNone/>
            </a:pPr>
            <a:r>
              <a:t/>
            </a:r>
            <a:endParaRPr b="1"/>
          </a:p>
          <a:p>
            <a:pPr indent="0" lvl="0" marL="457200" rtl="0" algn="l">
              <a:lnSpc>
                <a:spcPct val="100000"/>
              </a:lnSpc>
              <a:spcBef>
                <a:spcPts val="0"/>
              </a:spcBef>
              <a:spcAft>
                <a:spcPts val="0"/>
              </a:spcAft>
              <a:buNone/>
            </a:pPr>
            <a:r>
              <a:t/>
            </a:r>
            <a:endParaRPr b="1"/>
          </a:p>
        </p:txBody>
      </p:sp>
      <p:sp>
        <p:nvSpPr>
          <p:cNvPr id="1305" name="Google Shape;1305;p114"/>
          <p:cNvSpPr txBox="1"/>
          <p:nvPr>
            <p:ph idx="3" type="body"/>
          </p:nvPr>
        </p:nvSpPr>
        <p:spPr>
          <a:xfrm>
            <a:off x="4850725" y="1317200"/>
            <a:ext cx="3743100" cy="32997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i="1" lang="en" u="sng"/>
              <a:t>What to Do:</a:t>
            </a:r>
            <a:endParaRPr/>
          </a:p>
          <a:p>
            <a:pPr indent="0" lvl="0" marL="0" rtl="0" algn="l">
              <a:lnSpc>
                <a:spcPct val="100000"/>
              </a:lnSpc>
              <a:spcBef>
                <a:spcPts val="0"/>
              </a:spcBef>
              <a:spcAft>
                <a:spcPts val="0"/>
              </a:spcAft>
              <a:buNone/>
            </a:pPr>
            <a:r>
              <a:t/>
            </a:r>
            <a:endParaRPr/>
          </a:p>
          <a:p>
            <a:pPr indent="-304800" lvl="0" marL="457200" rtl="0" algn="l">
              <a:lnSpc>
                <a:spcPct val="100000"/>
              </a:lnSpc>
              <a:spcBef>
                <a:spcPts val="0"/>
              </a:spcBef>
              <a:spcAft>
                <a:spcPts val="0"/>
              </a:spcAft>
              <a:buSzPts val="1200"/>
              <a:buChar char="•"/>
            </a:pPr>
            <a:r>
              <a:rPr lang="en"/>
              <a:t>Avoid client-side checks</a:t>
            </a:r>
            <a:endParaRPr/>
          </a:p>
          <a:p>
            <a:pPr indent="0" lvl="0" marL="457200" rtl="0" algn="l">
              <a:lnSpc>
                <a:spcPct val="100000"/>
              </a:lnSpc>
              <a:spcBef>
                <a:spcPts val="0"/>
              </a:spcBef>
              <a:spcAft>
                <a:spcPts val="0"/>
              </a:spcAft>
              <a:buNone/>
            </a:pPr>
            <a:r>
              <a:t/>
            </a:r>
            <a:endParaRPr/>
          </a:p>
          <a:p>
            <a:pPr indent="-304800" lvl="0" marL="457200" rtl="0" algn="l">
              <a:lnSpc>
                <a:spcPct val="100000"/>
              </a:lnSpc>
              <a:spcBef>
                <a:spcPts val="0"/>
              </a:spcBef>
              <a:spcAft>
                <a:spcPts val="0"/>
              </a:spcAft>
              <a:buSzPts val="1200"/>
              <a:buChar char="•"/>
            </a:pPr>
            <a:r>
              <a:rPr lang="en"/>
              <a:t>Google’s SafetyNet has some nifty tamper-detection features </a:t>
            </a:r>
            <a:endParaRPr/>
          </a:p>
          <a:p>
            <a:pPr indent="-304800" lvl="1" marL="914400" rtl="0" algn="l">
              <a:lnSpc>
                <a:spcPct val="100000"/>
              </a:lnSpc>
              <a:spcBef>
                <a:spcPts val="0"/>
              </a:spcBef>
              <a:spcAft>
                <a:spcPts val="0"/>
              </a:spcAft>
              <a:buSzPts val="1200"/>
              <a:buChar char="•"/>
            </a:pPr>
            <a:r>
              <a:rPr lang="en" sz="1200"/>
              <a:t>Can detect whether a device is rooted (with some level of certainty)</a:t>
            </a:r>
            <a:endParaRPr sz="1200"/>
          </a:p>
          <a:p>
            <a:pPr indent="-304800" lvl="1" marL="914400" rtl="0" algn="l">
              <a:lnSpc>
                <a:spcPct val="100000"/>
              </a:lnSpc>
              <a:spcBef>
                <a:spcPts val="0"/>
              </a:spcBef>
              <a:spcAft>
                <a:spcPts val="0"/>
              </a:spcAft>
              <a:buSzPts val="1200"/>
              <a:buChar char="•"/>
            </a:pPr>
            <a:r>
              <a:rPr lang="en" sz="1200"/>
              <a:t>Can determine whether a device has malware (to an extent)</a:t>
            </a:r>
            <a:endParaRPr sz="1200"/>
          </a:p>
          <a:p>
            <a:pPr indent="0" lvl="0" marL="914400" rtl="0" algn="l">
              <a:lnSpc>
                <a:spcPct val="100000"/>
              </a:lnSpc>
              <a:spcBef>
                <a:spcPts val="0"/>
              </a:spcBef>
              <a:spcAft>
                <a:spcPts val="0"/>
              </a:spcAft>
              <a:buNone/>
            </a:pPr>
            <a:r>
              <a:t/>
            </a:r>
            <a:endParaRPr sz="1200"/>
          </a:p>
          <a:p>
            <a:pPr indent="-304800" lvl="0" marL="457200" rtl="0" algn="l">
              <a:lnSpc>
                <a:spcPct val="100000"/>
              </a:lnSpc>
              <a:spcBef>
                <a:spcPts val="0"/>
              </a:spcBef>
              <a:spcAft>
                <a:spcPts val="0"/>
              </a:spcAft>
              <a:buSzPts val="1200"/>
              <a:buChar char="•"/>
            </a:pPr>
            <a:r>
              <a:rPr lang="en"/>
              <a:t>Android P’s “Keystore Attestation API”: signed statement from secure hardware that the device hasn’t been tampered with</a:t>
            </a:r>
            <a:endParaRPr/>
          </a:p>
          <a:p>
            <a:pPr indent="0" lvl="0" marL="457200" rtl="0" algn="l">
              <a:lnSpc>
                <a:spcPct val="100000"/>
              </a:lnSpc>
              <a:spcBef>
                <a:spcPts val="0"/>
              </a:spcBef>
              <a:spcAft>
                <a:spcPts val="0"/>
              </a:spcAft>
              <a:buNone/>
            </a:pPr>
            <a:r>
              <a:t/>
            </a:r>
            <a:endParaRPr/>
          </a:p>
          <a:p>
            <a:pPr indent="-304800" lvl="0" marL="457200" rtl="0" algn="l">
              <a:lnSpc>
                <a:spcPct val="100000"/>
              </a:lnSpc>
              <a:spcBef>
                <a:spcPts val="0"/>
              </a:spcBef>
              <a:spcAft>
                <a:spcPts val="0"/>
              </a:spcAft>
              <a:buSzPts val="1200"/>
              <a:buChar char="•"/>
            </a:pPr>
            <a:r>
              <a:rPr lang="en"/>
              <a:t>You can run system calls to check whether your application is being accessed by the Android Debug Bridge or whether the app is running on an emulator</a:t>
            </a:r>
            <a:endParaRPr/>
          </a:p>
          <a:p>
            <a:pPr indent="0" lvl="0" marL="0" marR="0" rtl="0" algn="l">
              <a:lnSpc>
                <a:spcPct val="100000"/>
              </a:lnSpc>
              <a:spcBef>
                <a:spcPts val="0"/>
              </a:spcBef>
              <a:spcAft>
                <a:spcPts val="0"/>
              </a:spcAft>
              <a:buNone/>
            </a:pPr>
            <a:r>
              <a:t/>
            </a:r>
            <a:endParaRPr b="1"/>
          </a:p>
        </p:txBody>
      </p:sp>
      <p:cxnSp>
        <p:nvCxnSpPr>
          <p:cNvPr id="1306" name="Google Shape;1306;p114"/>
          <p:cNvCxnSpPr/>
          <p:nvPr/>
        </p:nvCxnSpPr>
        <p:spPr>
          <a:xfrm>
            <a:off x="4293321" y="1000125"/>
            <a:ext cx="557400" cy="0"/>
          </a:xfrm>
          <a:prstGeom prst="straightConnector1">
            <a:avLst/>
          </a:prstGeom>
          <a:noFill/>
          <a:ln cap="flat" cmpd="sng" w="63500">
            <a:solidFill>
              <a:schemeClr val="accent1"/>
            </a:solidFill>
            <a:prstDash val="solid"/>
            <a:miter lim="800000"/>
            <a:headEnd len="sm" w="sm" type="none"/>
            <a:tailEnd len="sm" w="sm" type="none"/>
          </a:ln>
        </p:spPr>
      </p:cxnSp>
      <p:sp>
        <p:nvSpPr>
          <p:cNvPr id="1307" name="Google Shape;1307;p114"/>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14"/>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9" name="Google Shape;1309;p114"/>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1310" name="Google Shape;1310;p114"/>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1311" name="Google Shape;1311;p114"/>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312" name="Google Shape;1312;p114"/>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313" name="Google Shape;1313;p114"/>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7" name="Shape 1317"/>
        <p:cNvGrpSpPr/>
        <p:nvPr/>
      </p:nvGrpSpPr>
      <p:grpSpPr>
        <a:xfrm>
          <a:off x="0" y="0"/>
          <a:ext cx="0" cy="0"/>
          <a:chOff x="0" y="0"/>
          <a:chExt cx="0" cy="0"/>
        </a:xfrm>
      </p:grpSpPr>
      <p:sp>
        <p:nvSpPr>
          <p:cNvPr id="1318" name="Google Shape;1318;p115"/>
          <p:cNvSpPr/>
          <p:nvPr/>
        </p:nvSpPr>
        <p:spPr>
          <a:xfrm rot="-1045848">
            <a:off x="749903" y="1783532"/>
            <a:ext cx="7318887" cy="1409297"/>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9" name="Google Shape;1319;p115"/>
          <p:cNvPicPr preferRelativeResize="0"/>
          <p:nvPr/>
        </p:nvPicPr>
        <p:blipFill>
          <a:blip r:embed="rId3">
            <a:alphaModFix/>
          </a:blip>
          <a:stretch>
            <a:fillRect/>
          </a:stretch>
        </p:blipFill>
        <p:spPr>
          <a:xfrm>
            <a:off x="66350" y="4925915"/>
            <a:ext cx="170445" cy="170449"/>
          </a:xfrm>
          <a:prstGeom prst="rect">
            <a:avLst/>
          </a:prstGeom>
          <a:noFill/>
          <a:ln>
            <a:noFill/>
          </a:ln>
        </p:spPr>
      </p:pic>
      <p:pic>
        <p:nvPicPr>
          <p:cNvPr id="1320" name="Google Shape;1320;p115"/>
          <p:cNvPicPr preferRelativeResize="0"/>
          <p:nvPr/>
        </p:nvPicPr>
        <p:blipFill>
          <a:blip r:embed="rId4">
            <a:alphaModFix/>
          </a:blip>
          <a:stretch>
            <a:fillRect/>
          </a:stretch>
        </p:blipFill>
        <p:spPr>
          <a:xfrm>
            <a:off x="1064363" y="4925924"/>
            <a:ext cx="170445" cy="170450"/>
          </a:xfrm>
          <a:prstGeom prst="rect">
            <a:avLst/>
          </a:prstGeom>
          <a:noFill/>
          <a:ln>
            <a:noFill/>
          </a:ln>
        </p:spPr>
      </p:pic>
      <p:sp>
        <p:nvSpPr>
          <p:cNvPr id="1321" name="Google Shape;1321;p115"/>
          <p:cNvSpPr txBox="1"/>
          <p:nvPr/>
        </p:nvSpPr>
        <p:spPr>
          <a:xfrm>
            <a:off x="174289" y="4863538"/>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322" name="Google Shape;1322;p115"/>
          <p:cNvSpPr txBox="1"/>
          <p:nvPr/>
        </p:nvSpPr>
        <p:spPr>
          <a:xfrm>
            <a:off x="1178444" y="4863550"/>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323" name="Google Shape;1323;p115"/>
          <p:cNvSpPr txBox="1"/>
          <p:nvPr/>
        </p:nvSpPr>
        <p:spPr>
          <a:xfrm>
            <a:off x="1909984" y="4863550"/>
            <a:ext cx="1231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1324" name="Google Shape;1324;p115"/>
          <p:cNvSpPr txBox="1"/>
          <p:nvPr/>
        </p:nvSpPr>
        <p:spPr>
          <a:xfrm rot="-1037129">
            <a:off x="1183608" y="1812834"/>
            <a:ext cx="6776765" cy="151782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FF00"/>
                </a:solidFill>
                <a:latin typeface="Helvetica Neue"/>
                <a:ea typeface="Helvetica Neue"/>
                <a:cs typeface="Helvetica Neue"/>
                <a:sym typeface="Helvetica Neue"/>
              </a:rPr>
              <a:t>BE PARANOID</a:t>
            </a:r>
            <a:endParaRPr b="1" sz="7200">
              <a:solidFill>
                <a:srgbClr val="00FF00"/>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8" name="Shape 1328"/>
        <p:cNvGrpSpPr/>
        <p:nvPr/>
      </p:nvGrpSpPr>
      <p:grpSpPr>
        <a:xfrm>
          <a:off x="0" y="0"/>
          <a:ext cx="0" cy="0"/>
          <a:chOff x="0" y="0"/>
          <a:chExt cx="0" cy="0"/>
        </a:xfrm>
      </p:grpSpPr>
      <p:sp>
        <p:nvSpPr>
          <p:cNvPr id="1329" name="Google Shape;1329;p116"/>
          <p:cNvSpPr/>
          <p:nvPr/>
        </p:nvSpPr>
        <p:spPr>
          <a:xfrm rot="-1045848">
            <a:off x="749903" y="1783532"/>
            <a:ext cx="7318887" cy="1409297"/>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0" name="Google Shape;1330;p116"/>
          <p:cNvPicPr preferRelativeResize="0"/>
          <p:nvPr/>
        </p:nvPicPr>
        <p:blipFill>
          <a:blip r:embed="rId3">
            <a:alphaModFix/>
          </a:blip>
          <a:stretch>
            <a:fillRect/>
          </a:stretch>
        </p:blipFill>
        <p:spPr>
          <a:xfrm>
            <a:off x="66350" y="4925915"/>
            <a:ext cx="170445" cy="170449"/>
          </a:xfrm>
          <a:prstGeom prst="rect">
            <a:avLst/>
          </a:prstGeom>
          <a:noFill/>
          <a:ln>
            <a:noFill/>
          </a:ln>
        </p:spPr>
      </p:pic>
      <p:pic>
        <p:nvPicPr>
          <p:cNvPr id="1331" name="Google Shape;1331;p116"/>
          <p:cNvPicPr preferRelativeResize="0"/>
          <p:nvPr/>
        </p:nvPicPr>
        <p:blipFill>
          <a:blip r:embed="rId4">
            <a:alphaModFix/>
          </a:blip>
          <a:stretch>
            <a:fillRect/>
          </a:stretch>
        </p:blipFill>
        <p:spPr>
          <a:xfrm>
            <a:off x="1064363" y="4925924"/>
            <a:ext cx="170445" cy="170450"/>
          </a:xfrm>
          <a:prstGeom prst="rect">
            <a:avLst/>
          </a:prstGeom>
          <a:noFill/>
          <a:ln>
            <a:noFill/>
          </a:ln>
        </p:spPr>
      </p:pic>
      <p:sp>
        <p:nvSpPr>
          <p:cNvPr id="1332" name="Google Shape;1332;p116"/>
          <p:cNvSpPr txBox="1"/>
          <p:nvPr/>
        </p:nvSpPr>
        <p:spPr>
          <a:xfrm>
            <a:off x="174289" y="4863538"/>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333" name="Google Shape;1333;p116"/>
          <p:cNvSpPr txBox="1"/>
          <p:nvPr/>
        </p:nvSpPr>
        <p:spPr>
          <a:xfrm>
            <a:off x="1178444" y="4863550"/>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334" name="Google Shape;1334;p116"/>
          <p:cNvSpPr txBox="1"/>
          <p:nvPr/>
        </p:nvSpPr>
        <p:spPr>
          <a:xfrm>
            <a:off x="1909984" y="4863550"/>
            <a:ext cx="1231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1335" name="Google Shape;1335;p116"/>
          <p:cNvSpPr txBox="1"/>
          <p:nvPr/>
        </p:nvSpPr>
        <p:spPr>
          <a:xfrm rot="-1037129">
            <a:off x="1183608" y="1812834"/>
            <a:ext cx="6776765" cy="151782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FF00"/>
                </a:solidFill>
                <a:latin typeface="Helvetica Neue"/>
                <a:ea typeface="Helvetica Neue"/>
                <a:cs typeface="Helvetica Neue"/>
                <a:sym typeface="Helvetica Neue"/>
              </a:rPr>
              <a:t>BE PARANOID</a:t>
            </a:r>
            <a:endParaRPr b="1" sz="7200">
              <a:solidFill>
                <a:srgbClr val="00FF00"/>
              </a:solidFill>
              <a:latin typeface="Helvetica Neue"/>
              <a:ea typeface="Helvetica Neue"/>
              <a:cs typeface="Helvetica Neue"/>
              <a:sym typeface="Helvetica Neue"/>
            </a:endParaRPr>
          </a:p>
        </p:txBody>
      </p:sp>
      <p:sp>
        <p:nvSpPr>
          <p:cNvPr id="1336" name="Google Shape;1336;p116"/>
          <p:cNvSpPr txBox="1"/>
          <p:nvPr/>
        </p:nvSpPr>
        <p:spPr>
          <a:xfrm>
            <a:off x="4551775" y="3243775"/>
            <a:ext cx="32709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Helvetica Neue"/>
                <a:ea typeface="Helvetica Neue"/>
                <a:cs typeface="Helvetica Neue"/>
                <a:sym typeface="Helvetica Neue"/>
              </a:rPr>
              <a:t>ALL THE TIME</a:t>
            </a:r>
            <a:endParaRPr b="1" sz="3000">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sp>
        <p:nvSpPr>
          <p:cNvPr id="1341" name="Google Shape;1341;p117"/>
          <p:cNvSpPr/>
          <p:nvPr/>
        </p:nvSpPr>
        <p:spPr>
          <a:xfrm rot="-1045848">
            <a:off x="749903" y="1783532"/>
            <a:ext cx="7318887" cy="1409297"/>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2" name="Google Shape;1342;p117"/>
          <p:cNvPicPr preferRelativeResize="0"/>
          <p:nvPr/>
        </p:nvPicPr>
        <p:blipFill>
          <a:blip r:embed="rId3">
            <a:alphaModFix/>
          </a:blip>
          <a:stretch>
            <a:fillRect/>
          </a:stretch>
        </p:blipFill>
        <p:spPr>
          <a:xfrm>
            <a:off x="66350" y="4925915"/>
            <a:ext cx="170445" cy="170449"/>
          </a:xfrm>
          <a:prstGeom prst="rect">
            <a:avLst/>
          </a:prstGeom>
          <a:noFill/>
          <a:ln>
            <a:noFill/>
          </a:ln>
        </p:spPr>
      </p:pic>
      <p:pic>
        <p:nvPicPr>
          <p:cNvPr id="1343" name="Google Shape;1343;p117"/>
          <p:cNvPicPr preferRelativeResize="0"/>
          <p:nvPr/>
        </p:nvPicPr>
        <p:blipFill>
          <a:blip r:embed="rId4">
            <a:alphaModFix/>
          </a:blip>
          <a:stretch>
            <a:fillRect/>
          </a:stretch>
        </p:blipFill>
        <p:spPr>
          <a:xfrm>
            <a:off x="1064363" y="4925924"/>
            <a:ext cx="170445" cy="170450"/>
          </a:xfrm>
          <a:prstGeom prst="rect">
            <a:avLst/>
          </a:prstGeom>
          <a:noFill/>
          <a:ln>
            <a:noFill/>
          </a:ln>
        </p:spPr>
      </p:pic>
      <p:sp>
        <p:nvSpPr>
          <p:cNvPr id="1344" name="Google Shape;1344;p117"/>
          <p:cNvSpPr txBox="1"/>
          <p:nvPr/>
        </p:nvSpPr>
        <p:spPr>
          <a:xfrm>
            <a:off x="174289" y="4863538"/>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345" name="Google Shape;1345;p117"/>
          <p:cNvSpPr txBox="1"/>
          <p:nvPr/>
        </p:nvSpPr>
        <p:spPr>
          <a:xfrm>
            <a:off x="1178444" y="4863550"/>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346" name="Google Shape;1346;p117"/>
          <p:cNvSpPr txBox="1"/>
          <p:nvPr/>
        </p:nvSpPr>
        <p:spPr>
          <a:xfrm>
            <a:off x="1909984" y="4863550"/>
            <a:ext cx="1231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1347" name="Google Shape;1347;p117"/>
          <p:cNvSpPr txBox="1"/>
          <p:nvPr/>
        </p:nvSpPr>
        <p:spPr>
          <a:xfrm rot="-1037129">
            <a:off x="1183608" y="1812834"/>
            <a:ext cx="6776765" cy="151782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FF00"/>
                </a:solidFill>
                <a:latin typeface="Helvetica Neue"/>
                <a:ea typeface="Helvetica Neue"/>
                <a:cs typeface="Helvetica Neue"/>
                <a:sym typeface="Helvetica Neue"/>
              </a:rPr>
              <a:t>BE PARANOID</a:t>
            </a:r>
            <a:endParaRPr b="1" sz="7200">
              <a:solidFill>
                <a:srgbClr val="00FF00"/>
              </a:solidFill>
              <a:latin typeface="Helvetica Neue"/>
              <a:ea typeface="Helvetica Neue"/>
              <a:cs typeface="Helvetica Neue"/>
              <a:sym typeface="Helvetica Neue"/>
            </a:endParaRPr>
          </a:p>
        </p:txBody>
      </p:sp>
      <p:sp>
        <p:nvSpPr>
          <p:cNvPr id="1348" name="Google Shape;1348;p117"/>
          <p:cNvSpPr txBox="1"/>
          <p:nvPr/>
        </p:nvSpPr>
        <p:spPr>
          <a:xfrm>
            <a:off x="4551775" y="3243775"/>
            <a:ext cx="32709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Helvetica Neue"/>
                <a:ea typeface="Helvetica Neue"/>
                <a:cs typeface="Helvetica Neue"/>
                <a:sym typeface="Helvetica Neue"/>
              </a:rPr>
              <a:t>ALL THE TIME</a:t>
            </a:r>
            <a:endParaRPr b="1" sz="3000">
              <a:latin typeface="Helvetica Neue"/>
              <a:ea typeface="Helvetica Neue"/>
              <a:cs typeface="Helvetica Neue"/>
              <a:sym typeface="Helvetica Neue"/>
            </a:endParaRPr>
          </a:p>
        </p:txBody>
      </p:sp>
      <p:pic>
        <p:nvPicPr>
          <p:cNvPr id="1349" name="Google Shape;1349;p117"/>
          <p:cNvPicPr preferRelativeResize="0"/>
          <p:nvPr/>
        </p:nvPicPr>
        <p:blipFill>
          <a:blip r:embed="rId5">
            <a:alphaModFix/>
          </a:blip>
          <a:stretch>
            <a:fillRect/>
          </a:stretch>
        </p:blipFill>
        <p:spPr>
          <a:xfrm>
            <a:off x="4696351" y="3969298"/>
            <a:ext cx="1700726" cy="956626"/>
          </a:xfrm>
          <a:prstGeom prst="rect">
            <a:avLst/>
          </a:prstGeom>
          <a:noFill/>
          <a:ln>
            <a:noFill/>
          </a:ln>
        </p:spPr>
      </p:pic>
      <p:sp>
        <p:nvSpPr>
          <p:cNvPr id="1350" name="Google Shape;1350;p117"/>
          <p:cNvSpPr txBox="1"/>
          <p:nvPr/>
        </p:nvSpPr>
        <p:spPr>
          <a:xfrm>
            <a:off x="6071900" y="4255750"/>
            <a:ext cx="6957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JK.</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4" name="Shape 1354"/>
        <p:cNvGrpSpPr/>
        <p:nvPr/>
      </p:nvGrpSpPr>
      <p:grpSpPr>
        <a:xfrm>
          <a:off x="0" y="0"/>
          <a:ext cx="0" cy="0"/>
          <a:chOff x="0" y="0"/>
          <a:chExt cx="0" cy="0"/>
        </a:xfrm>
      </p:grpSpPr>
      <p:sp>
        <p:nvSpPr>
          <p:cNvPr id="1355" name="Google Shape;1355;p118"/>
          <p:cNvSpPr/>
          <p:nvPr/>
        </p:nvSpPr>
        <p:spPr>
          <a:xfrm rot="-1045848">
            <a:off x="749903" y="1783532"/>
            <a:ext cx="7318887" cy="1409297"/>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6" name="Google Shape;1356;p118"/>
          <p:cNvPicPr preferRelativeResize="0"/>
          <p:nvPr/>
        </p:nvPicPr>
        <p:blipFill>
          <a:blip r:embed="rId3">
            <a:alphaModFix/>
          </a:blip>
          <a:stretch>
            <a:fillRect/>
          </a:stretch>
        </p:blipFill>
        <p:spPr>
          <a:xfrm>
            <a:off x="66350" y="4925915"/>
            <a:ext cx="170445" cy="170449"/>
          </a:xfrm>
          <a:prstGeom prst="rect">
            <a:avLst/>
          </a:prstGeom>
          <a:noFill/>
          <a:ln>
            <a:noFill/>
          </a:ln>
        </p:spPr>
      </p:pic>
      <p:pic>
        <p:nvPicPr>
          <p:cNvPr id="1357" name="Google Shape;1357;p118"/>
          <p:cNvPicPr preferRelativeResize="0"/>
          <p:nvPr/>
        </p:nvPicPr>
        <p:blipFill>
          <a:blip r:embed="rId4">
            <a:alphaModFix/>
          </a:blip>
          <a:stretch>
            <a:fillRect/>
          </a:stretch>
        </p:blipFill>
        <p:spPr>
          <a:xfrm>
            <a:off x="1064363" y="4925924"/>
            <a:ext cx="170445" cy="170450"/>
          </a:xfrm>
          <a:prstGeom prst="rect">
            <a:avLst/>
          </a:prstGeom>
          <a:noFill/>
          <a:ln>
            <a:noFill/>
          </a:ln>
        </p:spPr>
      </p:pic>
      <p:sp>
        <p:nvSpPr>
          <p:cNvPr id="1358" name="Google Shape;1358;p118"/>
          <p:cNvSpPr txBox="1"/>
          <p:nvPr/>
        </p:nvSpPr>
        <p:spPr>
          <a:xfrm>
            <a:off x="174289" y="4863538"/>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359" name="Google Shape;1359;p118"/>
          <p:cNvSpPr txBox="1"/>
          <p:nvPr/>
        </p:nvSpPr>
        <p:spPr>
          <a:xfrm>
            <a:off x="1178444" y="4863550"/>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360" name="Google Shape;1360;p118"/>
          <p:cNvSpPr txBox="1"/>
          <p:nvPr/>
        </p:nvSpPr>
        <p:spPr>
          <a:xfrm>
            <a:off x="1909984" y="4863550"/>
            <a:ext cx="1231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1361" name="Google Shape;1361;p118"/>
          <p:cNvSpPr txBox="1"/>
          <p:nvPr/>
        </p:nvSpPr>
        <p:spPr>
          <a:xfrm rot="-1037129">
            <a:off x="1183608" y="1812834"/>
            <a:ext cx="6776765" cy="151782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200">
                <a:solidFill>
                  <a:srgbClr val="00FF00"/>
                </a:solidFill>
                <a:latin typeface="Helvetica Neue"/>
                <a:ea typeface="Helvetica Neue"/>
                <a:cs typeface="Helvetica Neue"/>
                <a:sym typeface="Helvetica Neue"/>
              </a:rPr>
              <a:t>BE PARANOID</a:t>
            </a:r>
            <a:endParaRPr b="1" sz="7200">
              <a:solidFill>
                <a:srgbClr val="00FF00"/>
              </a:solidFill>
              <a:latin typeface="Helvetica Neue"/>
              <a:ea typeface="Helvetica Neue"/>
              <a:cs typeface="Helvetica Neue"/>
              <a:sym typeface="Helvetica Neue"/>
            </a:endParaRPr>
          </a:p>
        </p:txBody>
      </p:sp>
      <p:sp>
        <p:nvSpPr>
          <p:cNvPr id="1362" name="Google Shape;1362;p118"/>
          <p:cNvSpPr txBox="1"/>
          <p:nvPr/>
        </p:nvSpPr>
        <p:spPr>
          <a:xfrm>
            <a:off x="4551775" y="3243775"/>
            <a:ext cx="32709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Helvetica Neue"/>
                <a:ea typeface="Helvetica Neue"/>
                <a:cs typeface="Helvetica Neue"/>
                <a:sym typeface="Helvetica Neue"/>
              </a:rPr>
              <a:t>ALL THE TIME</a:t>
            </a:r>
            <a:endParaRPr b="1" sz="3000">
              <a:latin typeface="Helvetica Neue"/>
              <a:ea typeface="Helvetica Neue"/>
              <a:cs typeface="Helvetica Neue"/>
              <a:sym typeface="Helvetica Neue"/>
            </a:endParaRPr>
          </a:p>
        </p:txBody>
      </p:sp>
      <p:pic>
        <p:nvPicPr>
          <p:cNvPr id="1363" name="Google Shape;1363;p118"/>
          <p:cNvPicPr preferRelativeResize="0"/>
          <p:nvPr/>
        </p:nvPicPr>
        <p:blipFill>
          <a:blip r:embed="rId5">
            <a:alphaModFix/>
          </a:blip>
          <a:stretch>
            <a:fillRect/>
          </a:stretch>
        </p:blipFill>
        <p:spPr>
          <a:xfrm>
            <a:off x="4696351" y="3969298"/>
            <a:ext cx="1700726" cy="956626"/>
          </a:xfrm>
          <a:prstGeom prst="rect">
            <a:avLst/>
          </a:prstGeom>
          <a:noFill/>
          <a:ln>
            <a:noFill/>
          </a:ln>
        </p:spPr>
      </p:pic>
      <p:sp>
        <p:nvSpPr>
          <p:cNvPr id="1364" name="Google Shape;1364;p118"/>
          <p:cNvSpPr txBox="1"/>
          <p:nvPr/>
        </p:nvSpPr>
        <p:spPr>
          <a:xfrm>
            <a:off x="6071900" y="4255750"/>
            <a:ext cx="11745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JK. </a:t>
            </a:r>
            <a:r>
              <a:rPr lang="en" sz="1000"/>
              <a:t>Sort of.</a:t>
            </a:r>
            <a:endParaRPr sz="1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9" name="Shape 1369"/>
        <p:cNvGrpSpPr/>
        <p:nvPr/>
      </p:nvGrpSpPr>
      <p:grpSpPr>
        <a:xfrm>
          <a:off x="0" y="0"/>
          <a:ext cx="0" cy="0"/>
          <a:chOff x="0" y="0"/>
          <a:chExt cx="0" cy="0"/>
        </a:xfrm>
      </p:grpSpPr>
      <p:sp>
        <p:nvSpPr>
          <p:cNvPr id="1370" name="Google Shape;1370;p119"/>
          <p:cNvSpPr txBox="1"/>
          <p:nvPr/>
        </p:nvSpPr>
        <p:spPr>
          <a:xfrm>
            <a:off x="4867275" y="0"/>
            <a:ext cx="4276800" cy="4657800"/>
          </a:xfrm>
          <a:prstGeom prst="rect">
            <a:avLst/>
          </a:prstGeom>
          <a:solidFill>
            <a:srgbClr val="DADAD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19"/>
          <p:cNvSpPr txBox="1"/>
          <p:nvPr>
            <p:ph type="title"/>
          </p:nvPr>
        </p:nvSpPr>
        <p:spPr>
          <a:xfrm>
            <a:off x="742000" y="917845"/>
            <a:ext cx="3727200" cy="520500"/>
          </a:xfrm>
          <a:prstGeom prst="rect">
            <a:avLst/>
          </a:prstGeom>
          <a:noFill/>
          <a:ln>
            <a:noFill/>
          </a:ln>
        </p:spPr>
        <p:txBody>
          <a:bodyPr anchorCtr="0" anchor="t" bIns="17150" lIns="34300" spcFirstLastPara="1" rIns="34300" wrap="square" tIns="17150">
            <a:noAutofit/>
          </a:bodyPr>
          <a:lstStyle/>
          <a:p>
            <a:pPr indent="0" lvl="0" marL="0" marR="0" rtl="0" algn="l">
              <a:lnSpc>
                <a:spcPct val="120000"/>
              </a:lnSpc>
              <a:spcBef>
                <a:spcPts val="0"/>
              </a:spcBef>
              <a:spcAft>
                <a:spcPts val="0"/>
              </a:spcAft>
              <a:buClr>
                <a:schemeClr val="dk2"/>
              </a:buClr>
              <a:buSzPts val="2400"/>
              <a:buFont typeface="Avenir"/>
              <a:buNone/>
            </a:pPr>
            <a:r>
              <a:rPr lang="en"/>
              <a:t>BASIC RULES</a:t>
            </a:r>
            <a:endParaRPr b="0" i="0" sz="2400" u="none" cap="none" strike="noStrike">
              <a:solidFill>
                <a:schemeClr val="dk2"/>
              </a:solidFill>
              <a:latin typeface="Avenir"/>
              <a:ea typeface="Avenir"/>
              <a:cs typeface="Avenir"/>
              <a:sym typeface="Avenir"/>
            </a:endParaRPr>
          </a:p>
        </p:txBody>
      </p:sp>
      <p:sp>
        <p:nvSpPr>
          <p:cNvPr id="1372" name="Google Shape;1372;p119"/>
          <p:cNvSpPr txBox="1"/>
          <p:nvPr>
            <p:ph idx="3" type="body"/>
          </p:nvPr>
        </p:nvSpPr>
        <p:spPr>
          <a:xfrm>
            <a:off x="541875" y="1438350"/>
            <a:ext cx="3727200" cy="2452800"/>
          </a:xfrm>
          <a:prstGeom prst="rect">
            <a:avLst/>
          </a:prstGeom>
          <a:noFill/>
          <a:ln>
            <a:noFill/>
          </a:ln>
        </p:spPr>
        <p:txBody>
          <a:bodyPr anchorCtr="0" anchor="t" bIns="34275" lIns="68575" spcFirstLastPara="1" rIns="68575" wrap="square" tIns="34275">
            <a:noAutofit/>
          </a:bodyPr>
          <a:lstStyle/>
          <a:p>
            <a:pPr indent="-209550" lvl="0" marL="215900" marR="0" rtl="0" algn="l">
              <a:lnSpc>
                <a:spcPct val="100000"/>
              </a:lnSpc>
              <a:spcBef>
                <a:spcPts val="0"/>
              </a:spcBef>
              <a:spcAft>
                <a:spcPts val="0"/>
              </a:spcAft>
              <a:buClr>
                <a:schemeClr val="accent1"/>
              </a:buClr>
              <a:buSzPts val="1300"/>
              <a:buFont typeface="Noto Sans Symbols"/>
              <a:buChar char="✓"/>
            </a:pPr>
            <a:r>
              <a:rPr lang="en" sz="1300"/>
              <a:t>Never trust the client</a:t>
            </a:r>
            <a:endParaRPr sz="1300"/>
          </a:p>
          <a:p>
            <a:pPr indent="0" lvl="0" marL="215900" marR="0" rtl="0" algn="l">
              <a:lnSpc>
                <a:spcPct val="100000"/>
              </a:lnSpc>
              <a:spcBef>
                <a:spcPts val="0"/>
              </a:spcBef>
              <a:spcAft>
                <a:spcPts val="0"/>
              </a:spcAft>
              <a:buNone/>
            </a:pPr>
            <a:r>
              <a:t/>
            </a:r>
            <a:endParaRPr sz="1300"/>
          </a:p>
          <a:p>
            <a:pPr indent="-209550" lvl="0" marL="215900" marR="0" rtl="0" algn="l">
              <a:lnSpc>
                <a:spcPct val="100000"/>
              </a:lnSpc>
              <a:spcBef>
                <a:spcPts val="0"/>
              </a:spcBef>
              <a:spcAft>
                <a:spcPts val="0"/>
              </a:spcAft>
              <a:buClr>
                <a:schemeClr val="accent1"/>
              </a:buClr>
              <a:buSzPts val="1300"/>
              <a:buFont typeface="Noto Sans Symbols"/>
              <a:buChar char="✓"/>
            </a:pPr>
            <a:r>
              <a:rPr lang="en" sz="1300"/>
              <a:t>Follow the Principle of Least Privilege</a:t>
            </a:r>
            <a:endParaRPr sz="1300"/>
          </a:p>
          <a:p>
            <a:pPr indent="0" lvl="0" marL="215900" marR="0" rtl="0" algn="l">
              <a:lnSpc>
                <a:spcPct val="100000"/>
              </a:lnSpc>
              <a:spcBef>
                <a:spcPts val="0"/>
              </a:spcBef>
              <a:spcAft>
                <a:spcPts val="0"/>
              </a:spcAft>
              <a:buNone/>
            </a:pPr>
            <a:r>
              <a:t/>
            </a:r>
            <a:endParaRPr sz="1300"/>
          </a:p>
          <a:p>
            <a:pPr indent="-209550" lvl="0" marL="215900" marR="0" rtl="0" algn="l">
              <a:lnSpc>
                <a:spcPct val="100000"/>
              </a:lnSpc>
              <a:spcBef>
                <a:spcPts val="0"/>
              </a:spcBef>
              <a:spcAft>
                <a:spcPts val="0"/>
              </a:spcAft>
              <a:buClr>
                <a:schemeClr val="accent1"/>
              </a:buClr>
              <a:buSzPts val="1300"/>
              <a:buFont typeface="Noto Sans Symbols"/>
              <a:buChar char="✓"/>
            </a:pPr>
            <a:r>
              <a:rPr lang="en" sz="1300"/>
              <a:t>Turn on the security linter in Android Studio </a:t>
            </a:r>
            <a:endParaRPr sz="1300"/>
          </a:p>
          <a:p>
            <a:pPr indent="0" lvl="0" marL="215900" marR="0" rtl="0" algn="l">
              <a:lnSpc>
                <a:spcPct val="100000"/>
              </a:lnSpc>
              <a:spcBef>
                <a:spcPts val="0"/>
              </a:spcBef>
              <a:spcAft>
                <a:spcPts val="0"/>
              </a:spcAft>
              <a:buNone/>
            </a:pPr>
            <a:r>
              <a:t/>
            </a:r>
            <a:endParaRPr sz="1300"/>
          </a:p>
          <a:p>
            <a:pPr indent="-209550" lvl="0" marL="215900" marR="0" rtl="0" algn="l">
              <a:lnSpc>
                <a:spcPct val="100000"/>
              </a:lnSpc>
              <a:spcBef>
                <a:spcPts val="0"/>
              </a:spcBef>
              <a:spcAft>
                <a:spcPts val="0"/>
              </a:spcAft>
              <a:buClr>
                <a:schemeClr val="accent1"/>
              </a:buClr>
              <a:buSzPts val="1300"/>
              <a:buFont typeface="Noto Sans Symbols"/>
              <a:buChar char="✓"/>
            </a:pPr>
            <a:r>
              <a:rPr lang="en" sz="1300"/>
              <a:t>NEVER STORE YOUR PRIVATE KEY IN THE APP</a:t>
            </a:r>
            <a:endParaRPr sz="1300"/>
          </a:p>
          <a:p>
            <a:pPr indent="0" lvl="0" marL="215900" marR="0" rtl="0" algn="l">
              <a:lnSpc>
                <a:spcPct val="100000"/>
              </a:lnSpc>
              <a:spcBef>
                <a:spcPts val="0"/>
              </a:spcBef>
              <a:spcAft>
                <a:spcPts val="0"/>
              </a:spcAft>
              <a:buNone/>
            </a:pPr>
            <a:r>
              <a:t/>
            </a:r>
            <a:endParaRPr sz="1300"/>
          </a:p>
          <a:p>
            <a:pPr indent="-209550" lvl="0" marL="215900" marR="0" rtl="0" algn="l">
              <a:lnSpc>
                <a:spcPct val="100000"/>
              </a:lnSpc>
              <a:spcBef>
                <a:spcPts val="0"/>
              </a:spcBef>
              <a:spcAft>
                <a:spcPts val="0"/>
              </a:spcAft>
              <a:buClr>
                <a:schemeClr val="accent1"/>
              </a:buClr>
              <a:buSzPts val="1300"/>
              <a:buFont typeface="Noto Sans Symbols"/>
              <a:buChar char="✓"/>
            </a:pPr>
            <a:r>
              <a:rPr lang="en" sz="1300"/>
              <a:t>Be as explicit as possible about your app’s intentions</a:t>
            </a:r>
            <a:endParaRPr sz="1300"/>
          </a:p>
          <a:p>
            <a:pPr indent="0" lvl="0" marL="215900" marR="0" rtl="0" algn="l">
              <a:lnSpc>
                <a:spcPct val="100000"/>
              </a:lnSpc>
              <a:spcBef>
                <a:spcPts val="0"/>
              </a:spcBef>
              <a:spcAft>
                <a:spcPts val="0"/>
              </a:spcAft>
              <a:buNone/>
            </a:pPr>
            <a:r>
              <a:t/>
            </a:r>
            <a:endParaRPr sz="1300"/>
          </a:p>
          <a:p>
            <a:pPr indent="-209550" lvl="0" marL="215900" marR="0" rtl="0" algn="l">
              <a:lnSpc>
                <a:spcPct val="100000"/>
              </a:lnSpc>
              <a:spcBef>
                <a:spcPts val="0"/>
              </a:spcBef>
              <a:spcAft>
                <a:spcPts val="0"/>
              </a:spcAft>
              <a:buClr>
                <a:schemeClr val="accent1"/>
              </a:buClr>
              <a:buSzPts val="1300"/>
              <a:buFont typeface="Noto Sans Symbols"/>
              <a:buChar char="✓"/>
            </a:pPr>
            <a:r>
              <a:rPr b="1" lang="en" sz="1300"/>
              <a:t>Seriously, never trust the client</a:t>
            </a:r>
            <a:endParaRPr b="1" sz="1300"/>
          </a:p>
        </p:txBody>
      </p:sp>
      <p:sp>
        <p:nvSpPr>
          <p:cNvPr id="1373" name="Google Shape;1373;p119"/>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1374" name="Google Shape;1374;p119"/>
          <p:cNvSpPr/>
          <p:nvPr/>
        </p:nvSpPr>
        <p:spPr>
          <a:xfrm>
            <a:off x="400050" y="4819650"/>
            <a:ext cx="1057200" cy="2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5" name="Google Shape;1375;p119"/>
          <p:cNvPicPr preferRelativeResize="0"/>
          <p:nvPr/>
        </p:nvPicPr>
        <p:blipFill>
          <a:blip r:embed="rId3">
            <a:alphaModFix/>
          </a:blip>
          <a:stretch>
            <a:fillRect/>
          </a:stretch>
        </p:blipFill>
        <p:spPr>
          <a:xfrm>
            <a:off x="5102890" y="1352550"/>
            <a:ext cx="3888575" cy="2190750"/>
          </a:xfrm>
          <a:prstGeom prst="rect">
            <a:avLst/>
          </a:prstGeom>
          <a:noFill/>
          <a:ln>
            <a:noFill/>
          </a:ln>
        </p:spPr>
      </p:pic>
      <p:sp>
        <p:nvSpPr>
          <p:cNvPr id="1376" name="Google Shape;1376;p119"/>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7" name="Google Shape;1377;p119"/>
          <p:cNvPicPr preferRelativeResize="0"/>
          <p:nvPr/>
        </p:nvPicPr>
        <p:blipFill>
          <a:blip r:embed="rId4">
            <a:alphaModFix/>
          </a:blip>
          <a:stretch>
            <a:fillRect/>
          </a:stretch>
        </p:blipFill>
        <p:spPr>
          <a:xfrm>
            <a:off x="428675" y="4861283"/>
            <a:ext cx="162084" cy="191725"/>
          </a:xfrm>
          <a:prstGeom prst="rect">
            <a:avLst/>
          </a:prstGeom>
          <a:noFill/>
          <a:ln>
            <a:noFill/>
          </a:ln>
        </p:spPr>
      </p:pic>
      <p:pic>
        <p:nvPicPr>
          <p:cNvPr id="1378" name="Google Shape;1378;p119"/>
          <p:cNvPicPr preferRelativeResize="0"/>
          <p:nvPr/>
        </p:nvPicPr>
        <p:blipFill>
          <a:blip r:embed="rId5">
            <a:alphaModFix/>
          </a:blip>
          <a:stretch>
            <a:fillRect/>
          </a:stretch>
        </p:blipFill>
        <p:spPr>
          <a:xfrm>
            <a:off x="1398113" y="4868037"/>
            <a:ext cx="170445" cy="170450"/>
          </a:xfrm>
          <a:prstGeom prst="rect">
            <a:avLst/>
          </a:prstGeom>
          <a:noFill/>
          <a:ln>
            <a:noFill/>
          </a:ln>
        </p:spPr>
      </p:pic>
      <p:pic>
        <p:nvPicPr>
          <p:cNvPr id="1379" name="Google Shape;1379;p119"/>
          <p:cNvPicPr preferRelativeResize="0"/>
          <p:nvPr/>
        </p:nvPicPr>
        <p:blipFill>
          <a:blip r:embed="rId6">
            <a:alphaModFix/>
          </a:blip>
          <a:stretch>
            <a:fillRect/>
          </a:stretch>
        </p:blipFill>
        <p:spPr>
          <a:xfrm>
            <a:off x="4867263" y="3643325"/>
            <a:ext cx="3609975" cy="1409700"/>
          </a:xfrm>
          <a:prstGeom prst="rect">
            <a:avLst/>
          </a:prstGeom>
          <a:noFill/>
          <a:ln>
            <a:noFill/>
          </a:ln>
        </p:spPr>
      </p:pic>
      <p:sp>
        <p:nvSpPr>
          <p:cNvPr id="1380" name="Google Shape;1380;p119"/>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381" name="Google Shape;1381;p119"/>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382" name="Google Shape;1382;p119"/>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1383" name="Google Shape;1383;p119"/>
          <p:cNvSpPr txBox="1"/>
          <p:nvPr/>
        </p:nvSpPr>
        <p:spPr>
          <a:xfrm>
            <a:off x="5026213" y="3927975"/>
            <a:ext cx="4213800" cy="7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Avenir"/>
                <a:ea typeface="Avenir"/>
                <a:cs typeface="Avenir"/>
                <a:sym typeface="Avenir"/>
              </a:rPr>
              <a:t>How to Turn on Android Security Linter</a:t>
            </a:r>
            <a:endParaRPr sz="1200">
              <a:solidFill>
                <a:schemeClr val="dk2"/>
              </a:solidFill>
              <a:latin typeface="Avenir"/>
              <a:ea typeface="Avenir"/>
              <a:cs typeface="Avenir"/>
              <a:sym typeface="Avenir"/>
            </a:endParaRPr>
          </a:p>
          <a:p>
            <a:pPr indent="0" lvl="0" marL="0" rtl="0" algn="l">
              <a:spcBef>
                <a:spcPts val="0"/>
              </a:spcBef>
              <a:spcAft>
                <a:spcPts val="0"/>
              </a:spcAft>
              <a:buNone/>
            </a:pPr>
            <a:r>
              <a:rPr lang="en" sz="1000">
                <a:solidFill>
                  <a:srgbClr val="434343"/>
                </a:solidFill>
                <a:latin typeface="Avenir"/>
                <a:ea typeface="Avenir"/>
                <a:cs typeface="Avenir"/>
                <a:sym typeface="Avenir"/>
              </a:rPr>
              <a:t>File &gt; Settings &gt; Editor &gt; Inspections</a:t>
            </a:r>
            <a:endParaRPr sz="1000">
              <a:solidFill>
                <a:srgbClr val="434343"/>
              </a:solidFill>
              <a:latin typeface="Avenir"/>
              <a:ea typeface="Avenir"/>
              <a:cs typeface="Avenir"/>
              <a:sym typeface="Avenir"/>
            </a:endParaRPr>
          </a:p>
          <a:p>
            <a:pPr indent="-88900" lvl="1" marL="342900" rtl="0" algn="l">
              <a:spcBef>
                <a:spcPts val="0"/>
              </a:spcBef>
              <a:spcAft>
                <a:spcPts val="0"/>
              </a:spcAft>
              <a:buClr>
                <a:srgbClr val="434343"/>
              </a:buClr>
              <a:buSzPts val="1000"/>
              <a:buFont typeface="Avenir"/>
              <a:buNone/>
            </a:pPr>
            <a:r>
              <a:rPr i="1" lang="en" sz="1000">
                <a:solidFill>
                  <a:srgbClr val="434343"/>
                </a:solidFill>
                <a:latin typeface="Avenir"/>
                <a:ea typeface="Avenir"/>
                <a:cs typeface="Avenir"/>
                <a:sym typeface="Avenir"/>
              </a:rPr>
              <a:t>http://tools.android.com/tips/lint-checks</a:t>
            </a:r>
            <a:endParaRPr sz="1000">
              <a:solidFill>
                <a:srgbClr val="434343"/>
              </a:solidFill>
              <a:latin typeface="Avenir"/>
              <a:ea typeface="Avenir"/>
              <a:cs typeface="Avenir"/>
              <a:sym typeface="Aveni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7" name="Shape 1387"/>
        <p:cNvGrpSpPr/>
        <p:nvPr/>
      </p:nvGrpSpPr>
      <p:grpSpPr>
        <a:xfrm>
          <a:off x="0" y="0"/>
          <a:ext cx="0" cy="0"/>
          <a:chOff x="0" y="0"/>
          <a:chExt cx="0" cy="0"/>
        </a:xfrm>
      </p:grpSpPr>
      <p:sp>
        <p:nvSpPr>
          <p:cNvPr id="1388" name="Google Shape;1388;p120"/>
          <p:cNvSpPr txBox="1"/>
          <p:nvPr>
            <p:ph type="title"/>
          </p:nvPr>
        </p:nvSpPr>
        <p:spPr>
          <a:xfrm>
            <a:off x="463051" y="2386025"/>
            <a:ext cx="5909100" cy="900000"/>
          </a:xfrm>
          <a:prstGeom prst="rect">
            <a:avLst/>
          </a:prstGeom>
          <a:noFill/>
          <a:ln>
            <a:noFill/>
          </a:ln>
        </p:spPr>
        <p:txBody>
          <a:bodyPr anchorCtr="0" anchor="b" bIns="17150" lIns="34300" spcFirstLastPara="1" rIns="34300" wrap="square" tIns="17150">
            <a:noAutofit/>
          </a:bodyPr>
          <a:lstStyle/>
          <a:p>
            <a:pPr indent="0" lvl="0" marL="0" marR="0" rtl="0" algn="l">
              <a:lnSpc>
                <a:spcPct val="120000"/>
              </a:lnSpc>
              <a:spcBef>
                <a:spcPts val="0"/>
              </a:spcBef>
              <a:spcAft>
                <a:spcPts val="0"/>
              </a:spcAft>
              <a:buClr>
                <a:schemeClr val="lt1"/>
              </a:buClr>
              <a:buSzPts val="2400"/>
              <a:buFont typeface="Avenir"/>
              <a:buNone/>
            </a:pPr>
            <a:r>
              <a:rPr lang="en"/>
              <a:t> &gt; CONTINUED LEARNING</a:t>
            </a:r>
            <a:endParaRPr b="0" i="0" sz="2400" u="none" cap="none" strike="noStrike">
              <a:solidFill>
                <a:schemeClr val="lt1"/>
              </a:solidFill>
              <a:latin typeface="Avenir"/>
              <a:ea typeface="Avenir"/>
              <a:cs typeface="Avenir"/>
              <a:sym typeface="Aveni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2" name="Shape 1392"/>
        <p:cNvGrpSpPr/>
        <p:nvPr/>
      </p:nvGrpSpPr>
      <p:grpSpPr>
        <a:xfrm>
          <a:off x="0" y="0"/>
          <a:ext cx="0" cy="0"/>
          <a:chOff x="0" y="0"/>
          <a:chExt cx="0" cy="0"/>
        </a:xfrm>
      </p:grpSpPr>
      <p:pic>
        <p:nvPicPr>
          <p:cNvPr id="1393" name="Google Shape;1393;p121"/>
          <p:cNvPicPr preferRelativeResize="0"/>
          <p:nvPr/>
        </p:nvPicPr>
        <p:blipFill>
          <a:blip r:embed="rId3">
            <a:alphaModFix/>
          </a:blip>
          <a:stretch>
            <a:fillRect/>
          </a:stretch>
        </p:blipFill>
        <p:spPr>
          <a:xfrm>
            <a:off x="66350" y="4925915"/>
            <a:ext cx="170445" cy="170449"/>
          </a:xfrm>
          <a:prstGeom prst="rect">
            <a:avLst/>
          </a:prstGeom>
          <a:noFill/>
          <a:ln>
            <a:noFill/>
          </a:ln>
        </p:spPr>
      </p:pic>
      <p:pic>
        <p:nvPicPr>
          <p:cNvPr id="1394" name="Google Shape;1394;p121"/>
          <p:cNvPicPr preferRelativeResize="0"/>
          <p:nvPr/>
        </p:nvPicPr>
        <p:blipFill>
          <a:blip r:embed="rId4">
            <a:alphaModFix/>
          </a:blip>
          <a:stretch>
            <a:fillRect/>
          </a:stretch>
        </p:blipFill>
        <p:spPr>
          <a:xfrm>
            <a:off x="1064363" y="4925924"/>
            <a:ext cx="170445" cy="170450"/>
          </a:xfrm>
          <a:prstGeom prst="rect">
            <a:avLst/>
          </a:prstGeom>
          <a:noFill/>
          <a:ln>
            <a:noFill/>
          </a:ln>
        </p:spPr>
      </p:pic>
      <p:sp>
        <p:nvSpPr>
          <p:cNvPr id="1395" name="Google Shape;1395;p121"/>
          <p:cNvSpPr txBox="1"/>
          <p:nvPr/>
        </p:nvSpPr>
        <p:spPr>
          <a:xfrm>
            <a:off x="174289" y="4863538"/>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396" name="Google Shape;1396;p121"/>
          <p:cNvSpPr txBox="1"/>
          <p:nvPr/>
        </p:nvSpPr>
        <p:spPr>
          <a:xfrm>
            <a:off x="1178444" y="4863550"/>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397" name="Google Shape;1397;p121"/>
          <p:cNvSpPr txBox="1"/>
          <p:nvPr/>
        </p:nvSpPr>
        <p:spPr>
          <a:xfrm>
            <a:off x="1909984" y="4863550"/>
            <a:ext cx="1231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1398" name="Google Shape;1398;p121"/>
          <p:cNvSpPr txBox="1"/>
          <p:nvPr/>
        </p:nvSpPr>
        <p:spPr>
          <a:xfrm>
            <a:off x="449863" y="1686638"/>
            <a:ext cx="33102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Helvetica Neue"/>
                <a:ea typeface="Helvetica Neue"/>
                <a:cs typeface="Helvetica Neue"/>
                <a:sym typeface="Helvetica Neue"/>
              </a:rPr>
              <a:t>RESOURCES</a:t>
            </a:r>
            <a:endParaRPr b="1" sz="3600">
              <a:latin typeface="Helvetica Neue"/>
              <a:ea typeface="Helvetica Neue"/>
              <a:cs typeface="Helvetica Neue"/>
              <a:sym typeface="Helvetica Neue"/>
            </a:endParaRPr>
          </a:p>
        </p:txBody>
      </p:sp>
      <p:sp>
        <p:nvSpPr>
          <p:cNvPr id="1399" name="Google Shape;1399;p121"/>
          <p:cNvSpPr txBox="1"/>
          <p:nvPr/>
        </p:nvSpPr>
        <p:spPr>
          <a:xfrm>
            <a:off x="4291650" y="1427474"/>
            <a:ext cx="4402500" cy="31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Android Application Security Overview</a:t>
            </a:r>
            <a:endParaRPr/>
          </a:p>
          <a:p>
            <a:pPr indent="0" lvl="0" marL="0" rtl="0" algn="l">
              <a:spcBef>
                <a:spcPts val="0"/>
              </a:spcBef>
              <a:spcAft>
                <a:spcPts val="0"/>
              </a:spcAft>
              <a:buNone/>
            </a:pPr>
            <a:r>
              <a:rPr lang="en" sz="1200" u="sng">
                <a:solidFill>
                  <a:srgbClr val="CCCCCC"/>
                </a:solidFill>
                <a:hlinkClick r:id="rId5"/>
              </a:rPr>
              <a:t>https://source.android.com/security/overview/app-security</a:t>
            </a:r>
            <a:endParaRPr sz="1200">
              <a:solidFill>
                <a:srgbClr val="CCCCCC"/>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Android Developers: App Security Best Practices</a:t>
            </a:r>
            <a:endParaRPr/>
          </a:p>
          <a:p>
            <a:pPr indent="0" lvl="0" marL="0" rtl="0" algn="l">
              <a:spcBef>
                <a:spcPts val="0"/>
              </a:spcBef>
              <a:spcAft>
                <a:spcPts val="0"/>
              </a:spcAft>
              <a:buNone/>
            </a:pPr>
            <a:r>
              <a:rPr lang="en" sz="1200" u="sng">
                <a:solidFill>
                  <a:srgbClr val="CCCCCC"/>
                </a:solidFill>
                <a:hlinkClick r:id="rId6"/>
              </a:rPr>
              <a:t>https://developer.android.com/topic/security/best-practices</a:t>
            </a:r>
            <a:endParaRPr sz="1200">
              <a:solidFill>
                <a:srgbClr val="CCCCCC"/>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OWASP Mobile Security Testing Guide (MSTG)</a:t>
            </a:r>
            <a:endParaRPr/>
          </a:p>
          <a:p>
            <a:pPr indent="0" lvl="0" marL="0" rtl="0" algn="l">
              <a:spcBef>
                <a:spcPts val="0"/>
              </a:spcBef>
              <a:spcAft>
                <a:spcPts val="0"/>
              </a:spcAft>
              <a:buNone/>
            </a:pPr>
            <a:r>
              <a:rPr lang="en" sz="1200" u="sng">
                <a:solidFill>
                  <a:srgbClr val="CCCCCC"/>
                </a:solidFill>
                <a:hlinkClick r:id="rId7"/>
              </a:rPr>
              <a:t>https://github.com/OWASP/owasp-mstg</a:t>
            </a:r>
            <a:endParaRPr sz="1200">
              <a:solidFill>
                <a:srgbClr val="CCCCCC"/>
              </a:solidFill>
            </a:endParaRPr>
          </a:p>
          <a:p>
            <a:pPr indent="0" lvl="0" marL="0" rtl="0" algn="l">
              <a:spcBef>
                <a:spcPts val="0"/>
              </a:spcBef>
              <a:spcAft>
                <a:spcPts val="0"/>
              </a:spcAft>
              <a:buNone/>
            </a:pPr>
            <a:r>
              <a:t/>
            </a:r>
            <a:endParaRPr sz="1200">
              <a:solidFill>
                <a:srgbClr val="CCCCCC"/>
              </a:solidFill>
            </a:endParaRPr>
          </a:p>
          <a:p>
            <a:pPr indent="0" lvl="0" marL="0" rtl="0" algn="l">
              <a:spcBef>
                <a:spcPts val="0"/>
              </a:spcBef>
              <a:spcAft>
                <a:spcPts val="0"/>
              </a:spcAft>
              <a:buClr>
                <a:schemeClr val="dk1"/>
              </a:buClr>
              <a:buSzPts val="1100"/>
              <a:buFont typeface="Arial"/>
              <a:buNone/>
            </a:pPr>
            <a:r>
              <a:rPr lang="en">
                <a:solidFill>
                  <a:schemeClr val="dk1"/>
                </a:solidFill>
              </a:rPr>
              <a:t>Full DIVA Solution</a:t>
            </a:r>
            <a:endParaRPr>
              <a:solidFill>
                <a:schemeClr val="dk1"/>
              </a:solidFill>
            </a:endParaRPr>
          </a:p>
          <a:p>
            <a:pPr indent="0" lvl="0" marL="0" rtl="0" algn="l">
              <a:spcBef>
                <a:spcPts val="0"/>
              </a:spcBef>
              <a:spcAft>
                <a:spcPts val="0"/>
              </a:spcAft>
              <a:buNone/>
            </a:pPr>
            <a:r>
              <a:rPr lang="en" sz="1200" u="sng">
                <a:solidFill>
                  <a:srgbClr val="D9D9D9"/>
                </a:solidFill>
                <a:hlinkClick r:id="rId8"/>
              </a:rPr>
              <a:t>https://resources.infosecinstitute.com/cracking-damn-insecure-and-vulnerable-apps-diva-part-1/#gref</a:t>
            </a:r>
            <a:endParaRPr sz="1200">
              <a:solidFill>
                <a:srgbClr val="D9D9D9"/>
              </a:solidFill>
            </a:endParaRPr>
          </a:p>
          <a:p>
            <a:pPr indent="0" lvl="0" marL="0" rtl="0" algn="l">
              <a:spcBef>
                <a:spcPts val="0"/>
              </a:spcBef>
              <a:spcAft>
                <a:spcPts val="0"/>
              </a:spcAft>
              <a:buNone/>
            </a:pPr>
            <a:r>
              <a:t/>
            </a:r>
            <a:endParaRPr sz="1200">
              <a:solidFill>
                <a:srgbClr val="CCCCCC"/>
              </a:solidFill>
            </a:endParaRPr>
          </a:p>
          <a:p>
            <a:pPr indent="0" lvl="0" marL="0" rtl="0" algn="l">
              <a:spcBef>
                <a:spcPts val="0"/>
              </a:spcBef>
              <a:spcAft>
                <a:spcPts val="0"/>
              </a:spcAft>
              <a:buClr>
                <a:schemeClr val="dk1"/>
              </a:buClr>
              <a:buSzPts val="1100"/>
              <a:buFont typeface="Arial"/>
              <a:buNone/>
            </a:pPr>
            <a:r>
              <a:rPr lang="en">
                <a:solidFill>
                  <a:schemeClr val="dk1"/>
                </a:solidFill>
              </a:rPr>
              <a:t>Android REing Series</a:t>
            </a:r>
            <a:endParaRPr>
              <a:solidFill>
                <a:schemeClr val="dk1"/>
              </a:solidFill>
            </a:endParaRPr>
          </a:p>
          <a:p>
            <a:pPr indent="0" lvl="0" marL="0" rtl="0" algn="l">
              <a:spcBef>
                <a:spcPts val="0"/>
              </a:spcBef>
              <a:spcAft>
                <a:spcPts val="0"/>
              </a:spcAft>
              <a:buClr>
                <a:schemeClr val="dk1"/>
              </a:buClr>
              <a:buSzPts val="1100"/>
              <a:buFont typeface="Arial"/>
              <a:buNone/>
            </a:pPr>
            <a:r>
              <a:rPr lang="en" sz="1200" u="sng">
                <a:solidFill>
                  <a:srgbClr val="CCCCCC"/>
                </a:solidFill>
                <a:hlinkClick r:id="rId9"/>
              </a:rPr>
              <a:t>https://www.youtube.com/c/chmodxx</a:t>
            </a:r>
            <a:endParaRPr sz="1200">
              <a:solidFill>
                <a:srgbClr val="CCCCCC"/>
              </a:solidFill>
            </a:endParaRPr>
          </a:p>
          <a:p>
            <a:pPr indent="0" lvl="0" marL="0" rtl="0" algn="l">
              <a:spcBef>
                <a:spcPts val="0"/>
              </a:spcBef>
              <a:spcAft>
                <a:spcPts val="0"/>
              </a:spcAft>
              <a:buClr>
                <a:schemeClr val="dk1"/>
              </a:buClr>
              <a:buSzPts val="1100"/>
              <a:buFont typeface="Arial"/>
              <a:buNone/>
            </a:pPr>
            <a:r>
              <a:t/>
            </a:r>
            <a:endParaRPr sz="1200">
              <a:solidFill>
                <a:srgbClr val="CCCCCC"/>
              </a:solidFill>
            </a:endParaRPr>
          </a:p>
          <a:p>
            <a:pPr indent="0" lvl="0" marL="0" rtl="0" algn="l">
              <a:spcBef>
                <a:spcPts val="0"/>
              </a:spcBef>
              <a:spcAft>
                <a:spcPts val="0"/>
              </a:spcAft>
              <a:buClr>
                <a:schemeClr val="dk1"/>
              </a:buClr>
              <a:buSzPts val="1100"/>
              <a:buFont typeface="Arial"/>
              <a:buNone/>
            </a:pPr>
            <a:r>
              <a:t/>
            </a:r>
            <a:endParaRPr sz="1200">
              <a:solidFill>
                <a:srgbClr val="CCCCCC"/>
              </a:solidFill>
            </a:endParaRPr>
          </a:p>
          <a:p>
            <a:pPr indent="0" lvl="0" marL="0" rtl="0" algn="l">
              <a:spcBef>
                <a:spcPts val="0"/>
              </a:spcBef>
              <a:spcAft>
                <a:spcPts val="0"/>
              </a:spcAft>
              <a:buNone/>
            </a:pPr>
            <a:r>
              <a:t/>
            </a:r>
            <a:endParaRPr sz="1200">
              <a:solidFill>
                <a:srgbClr val="CCCCCC"/>
              </a:solidFill>
            </a:endParaRPr>
          </a:p>
          <a:p>
            <a:pPr indent="0" lvl="0" marL="0" rtl="0" algn="l">
              <a:spcBef>
                <a:spcPts val="0"/>
              </a:spcBef>
              <a:spcAft>
                <a:spcPts val="0"/>
              </a:spcAft>
              <a:buNone/>
            </a:pPr>
            <a:r>
              <a:t/>
            </a:r>
            <a:endParaRPr sz="1200">
              <a:solidFill>
                <a:srgbClr val="CCCCCC"/>
              </a:solidFill>
            </a:endParaRPr>
          </a:p>
          <a:p>
            <a:pPr indent="0" lvl="0" marL="0" rtl="0" algn="l">
              <a:spcBef>
                <a:spcPts val="0"/>
              </a:spcBef>
              <a:spcAft>
                <a:spcPts val="0"/>
              </a:spcAft>
              <a:buNone/>
            </a:pPr>
            <a:r>
              <a:t/>
            </a:r>
            <a:endParaRPr sz="1200">
              <a:solidFill>
                <a:srgbClr val="CCCCCC"/>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400" name="Google Shape;1400;p121"/>
          <p:cNvPicPr preferRelativeResize="0"/>
          <p:nvPr/>
        </p:nvPicPr>
        <p:blipFill>
          <a:blip r:embed="rId10">
            <a:alphaModFix/>
          </a:blip>
          <a:stretch>
            <a:fillRect/>
          </a:stretch>
        </p:blipFill>
        <p:spPr>
          <a:xfrm rot="-914871">
            <a:off x="1264013" y="2344600"/>
            <a:ext cx="1231200" cy="1231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4" name="Shape 1404"/>
        <p:cNvGrpSpPr/>
        <p:nvPr/>
      </p:nvGrpSpPr>
      <p:grpSpPr>
        <a:xfrm>
          <a:off x="0" y="0"/>
          <a:ext cx="0" cy="0"/>
          <a:chOff x="0" y="0"/>
          <a:chExt cx="0" cy="0"/>
        </a:xfrm>
      </p:grpSpPr>
      <p:pic>
        <p:nvPicPr>
          <p:cNvPr id="1405" name="Google Shape;1405;p122"/>
          <p:cNvPicPr preferRelativeResize="0"/>
          <p:nvPr/>
        </p:nvPicPr>
        <p:blipFill rotWithShape="1">
          <a:blip r:embed="rId3">
            <a:alphaModFix/>
          </a:blip>
          <a:srcRect b="0" l="0" r="0" t="10185"/>
          <a:stretch/>
        </p:blipFill>
        <p:spPr>
          <a:xfrm rot="1324368">
            <a:off x="2853271" y="2924874"/>
            <a:ext cx="1262436" cy="1939627"/>
          </a:xfrm>
          <a:prstGeom prst="rect">
            <a:avLst/>
          </a:prstGeom>
          <a:noFill/>
          <a:ln>
            <a:noFill/>
          </a:ln>
        </p:spPr>
      </p:pic>
      <p:sp>
        <p:nvSpPr>
          <p:cNvPr id="1406" name="Google Shape;1406;p122"/>
          <p:cNvSpPr txBox="1"/>
          <p:nvPr/>
        </p:nvSpPr>
        <p:spPr>
          <a:xfrm>
            <a:off x="2645075" y="849138"/>
            <a:ext cx="1028700" cy="16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0">
                <a:solidFill>
                  <a:srgbClr val="D9D9D9"/>
                </a:solidFill>
                <a:latin typeface="Helvetica Neue Light"/>
                <a:ea typeface="Helvetica Neue Light"/>
                <a:cs typeface="Helvetica Neue Light"/>
                <a:sym typeface="Helvetica Neue Light"/>
              </a:rPr>
              <a:t>&amp;</a:t>
            </a:r>
            <a:endParaRPr sz="9000">
              <a:solidFill>
                <a:srgbClr val="D9D9D9"/>
              </a:solidFill>
              <a:latin typeface="Helvetica Neue Light"/>
              <a:ea typeface="Helvetica Neue Light"/>
              <a:cs typeface="Helvetica Neue Light"/>
              <a:sym typeface="Helvetica Neue Light"/>
            </a:endParaRPr>
          </a:p>
        </p:txBody>
      </p:sp>
      <p:pic>
        <p:nvPicPr>
          <p:cNvPr id="1407" name="Google Shape;1407;p122"/>
          <p:cNvPicPr preferRelativeResize="0"/>
          <p:nvPr/>
        </p:nvPicPr>
        <p:blipFill rotWithShape="1">
          <a:blip r:embed="rId4">
            <a:alphaModFix/>
          </a:blip>
          <a:srcRect b="0" l="13975" r="13613" t="0"/>
          <a:stretch/>
        </p:blipFill>
        <p:spPr>
          <a:xfrm>
            <a:off x="3987475" y="976400"/>
            <a:ext cx="1513750" cy="1393675"/>
          </a:xfrm>
          <a:prstGeom prst="rect">
            <a:avLst/>
          </a:prstGeom>
          <a:noFill/>
          <a:ln>
            <a:noFill/>
          </a:ln>
        </p:spPr>
      </p:pic>
      <p:pic>
        <p:nvPicPr>
          <p:cNvPr id="1408" name="Google Shape;1408;p122"/>
          <p:cNvPicPr preferRelativeResize="0"/>
          <p:nvPr/>
        </p:nvPicPr>
        <p:blipFill>
          <a:blip r:embed="rId5">
            <a:alphaModFix/>
          </a:blip>
          <a:stretch>
            <a:fillRect/>
          </a:stretch>
        </p:blipFill>
        <p:spPr>
          <a:xfrm>
            <a:off x="66350" y="4925915"/>
            <a:ext cx="170445" cy="170449"/>
          </a:xfrm>
          <a:prstGeom prst="rect">
            <a:avLst/>
          </a:prstGeom>
          <a:noFill/>
          <a:ln>
            <a:noFill/>
          </a:ln>
        </p:spPr>
      </p:pic>
      <p:pic>
        <p:nvPicPr>
          <p:cNvPr id="1409" name="Google Shape;1409;p122"/>
          <p:cNvPicPr preferRelativeResize="0"/>
          <p:nvPr/>
        </p:nvPicPr>
        <p:blipFill>
          <a:blip r:embed="rId6">
            <a:alphaModFix/>
          </a:blip>
          <a:stretch>
            <a:fillRect/>
          </a:stretch>
        </p:blipFill>
        <p:spPr>
          <a:xfrm>
            <a:off x="1064363" y="4925924"/>
            <a:ext cx="170445" cy="170450"/>
          </a:xfrm>
          <a:prstGeom prst="rect">
            <a:avLst/>
          </a:prstGeom>
          <a:noFill/>
          <a:ln>
            <a:noFill/>
          </a:ln>
        </p:spPr>
      </p:pic>
      <p:sp>
        <p:nvSpPr>
          <p:cNvPr id="1410" name="Google Shape;1410;p122"/>
          <p:cNvSpPr txBox="1"/>
          <p:nvPr/>
        </p:nvSpPr>
        <p:spPr>
          <a:xfrm>
            <a:off x="174289" y="4863538"/>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1411" name="Google Shape;1411;p122"/>
          <p:cNvSpPr txBox="1"/>
          <p:nvPr/>
        </p:nvSpPr>
        <p:spPr>
          <a:xfrm>
            <a:off x="1178444" y="4863550"/>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1412" name="Google Shape;1412;p122"/>
          <p:cNvSpPr txBox="1"/>
          <p:nvPr/>
        </p:nvSpPr>
        <p:spPr>
          <a:xfrm>
            <a:off x="1909984" y="4863550"/>
            <a:ext cx="1231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1413" name="Google Shape;1413;p122"/>
          <p:cNvSpPr txBox="1"/>
          <p:nvPr/>
        </p:nvSpPr>
        <p:spPr>
          <a:xfrm>
            <a:off x="327275" y="441450"/>
            <a:ext cx="2641500" cy="12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latin typeface="Helvetica Neue"/>
                <a:ea typeface="Helvetica Neue"/>
                <a:cs typeface="Helvetica Neue"/>
                <a:sym typeface="Helvetica Neue"/>
              </a:rPr>
              <a:t>BOOKS  </a:t>
            </a:r>
            <a:endParaRPr b="1" sz="4800">
              <a:latin typeface="Helvetica Neue"/>
              <a:ea typeface="Helvetica Neue"/>
              <a:cs typeface="Helvetica Neue"/>
              <a:sym typeface="Helvetica Neue"/>
            </a:endParaRPr>
          </a:p>
          <a:p>
            <a:pPr indent="0" lvl="0" marL="0" rtl="0" algn="l">
              <a:spcBef>
                <a:spcPts val="0"/>
              </a:spcBef>
              <a:spcAft>
                <a:spcPts val="0"/>
              </a:spcAft>
              <a:buNone/>
            </a:pPr>
            <a:r>
              <a:rPr b="1" lang="en" sz="4800">
                <a:latin typeface="Helvetica Neue"/>
                <a:ea typeface="Helvetica Neue"/>
                <a:cs typeface="Helvetica Neue"/>
                <a:sym typeface="Helvetica Neue"/>
              </a:rPr>
              <a:t>VIDEOS</a:t>
            </a:r>
            <a:endParaRPr b="1" sz="4800">
              <a:latin typeface="Helvetica Neue"/>
              <a:ea typeface="Helvetica Neue"/>
              <a:cs typeface="Helvetica Neue"/>
              <a:sym typeface="Helvetica Neue"/>
            </a:endParaRPr>
          </a:p>
        </p:txBody>
      </p:sp>
      <p:pic>
        <p:nvPicPr>
          <p:cNvPr id="1414" name="Google Shape;1414;p122"/>
          <p:cNvPicPr preferRelativeResize="0"/>
          <p:nvPr/>
        </p:nvPicPr>
        <p:blipFill>
          <a:blip r:embed="rId7">
            <a:alphaModFix/>
          </a:blip>
          <a:stretch>
            <a:fillRect/>
          </a:stretch>
        </p:blipFill>
        <p:spPr>
          <a:xfrm>
            <a:off x="6579600" y="851875"/>
            <a:ext cx="1705300" cy="2106225"/>
          </a:xfrm>
          <a:prstGeom prst="rect">
            <a:avLst/>
          </a:prstGeom>
          <a:noFill/>
          <a:ln>
            <a:noFill/>
          </a:ln>
        </p:spPr>
      </p:pic>
      <p:pic>
        <p:nvPicPr>
          <p:cNvPr id="1415" name="Google Shape;1415;p122"/>
          <p:cNvPicPr preferRelativeResize="0"/>
          <p:nvPr/>
        </p:nvPicPr>
        <p:blipFill>
          <a:blip r:embed="rId8">
            <a:alphaModFix/>
          </a:blip>
          <a:stretch>
            <a:fillRect/>
          </a:stretch>
        </p:blipFill>
        <p:spPr>
          <a:xfrm rot="1070418">
            <a:off x="7372675" y="2663330"/>
            <a:ext cx="1209675" cy="1524000"/>
          </a:xfrm>
          <a:prstGeom prst="rect">
            <a:avLst/>
          </a:prstGeom>
          <a:noFill/>
          <a:ln>
            <a:noFill/>
          </a:ln>
        </p:spPr>
      </p:pic>
      <p:pic>
        <p:nvPicPr>
          <p:cNvPr id="1416" name="Google Shape;1416;p122"/>
          <p:cNvPicPr preferRelativeResize="0"/>
          <p:nvPr/>
        </p:nvPicPr>
        <p:blipFill>
          <a:blip r:embed="rId9">
            <a:alphaModFix/>
          </a:blip>
          <a:stretch>
            <a:fillRect/>
          </a:stretch>
        </p:blipFill>
        <p:spPr>
          <a:xfrm rot="732008">
            <a:off x="5469800" y="963487"/>
            <a:ext cx="1219200" cy="1524000"/>
          </a:xfrm>
          <a:prstGeom prst="rect">
            <a:avLst/>
          </a:prstGeom>
          <a:noFill/>
          <a:ln>
            <a:noFill/>
          </a:ln>
        </p:spPr>
      </p:pic>
      <p:pic>
        <p:nvPicPr>
          <p:cNvPr id="1417" name="Google Shape;1417;p122"/>
          <p:cNvPicPr preferRelativeResize="0"/>
          <p:nvPr/>
        </p:nvPicPr>
        <p:blipFill>
          <a:blip r:embed="rId10">
            <a:alphaModFix/>
          </a:blip>
          <a:stretch>
            <a:fillRect/>
          </a:stretch>
        </p:blipFill>
        <p:spPr>
          <a:xfrm rot="-386567">
            <a:off x="4208800" y="2355350"/>
            <a:ext cx="1713300" cy="2266828"/>
          </a:xfrm>
          <a:prstGeom prst="rect">
            <a:avLst/>
          </a:prstGeom>
          <a:noFill/>
          <a:ln>
            <a:noFill/>
          </a:ln>
        </p:spPr>
      </p:pic>
      <p:pic>
        <p:nvPicPr>
          <p:cNvPr id="1418" name="Google Shape;1418;p122"/>
          <p:cNvPicPr preferRelativeResize="0"/>
          <p:nvPr/>
        </p:nvPicPr>
        <p:blipFill>
          <a:blip r:embed="rId11">
            <a:alphaModFix/>
          </a:blip>
          <a:stretch>
            <a:fillRect/>
          </a:stretch>
        </p:blipFill>
        <p:spPr>
          <a:xfrm rot="657344">
            <a:off x="5505849" y="429350"/>
            <a:ext cx="796499" cy="796499"/>
          </a:xfrm>
          <a:prstGeom prst="rect">
            <a:avLst/>
          </a:prstGeom>
          <a:noFill/>
          <a:ln>
            <a:noFill/>
          </a:ln>
        </p:spPr>
      </p:pic>
      <p:pic>
        <p:nvPicPr>
          <p:cNvPr id="1419" name="Google Shape;1419;p122"/>
          <p:cNvPicPr preferRelativeResize="0"/>
          <p:nvPr/>
        </p:nvPicPr>
        <p:blipFill>
          <a:blip r:embed="rId12">
            <a:alphaModFix/>
          </a:blip>
          <a:stretch>
            <a:fillRect/>
          </a:stretch>
        </p:blipFill>
        <p:spPr>
          <a:xfrm rot="715569">
            <a:off x="4969192" y="3130900"/>
            <a:ext cx="1231200" cy="1627226"/>
          </a:xfrm>
          <a:prstGeom prst="rect">
            <a:avLst/>
          </a:prstGeom>
          <a:noFill/>
          <a:ln>
            <a:noFill/>
          </a:ln>
        </p:spPr>
      </p:pic>
      <p:pic>
        <p:nvPicPr>
          <p:cNvPr id="1420" name="Google Shape;1420;p122"/>
          <p:cNvPicPr preferRelativeResize="0"/>
          <p:nvPr/>
        </p:nvPicPr>
        <p:blipFill>
          <a:blip r:embed="rId13">
            <a:alphaModFix/>
          </a:blip>
          <a:stretch>
            <a:fillRect/>
          </a:stretch>
        </p:blipFill>
        <p:spPr>
          <a:xfrm>
            <a:off x="6043878" y="316675"/>
            <a:ext cx="2361475" cy="451050"/>
          </a:xfrm>
          <a:prstGeom prst="rect">
            <a:avLst/>
          </a:prstGeom>
          <a:noFill/>
          <a:ln>
            <a:noFill/>
          </a:ln>
        </p:spPr>
      </p:pic>
      <p:pic>
        <p:nvPicPr>
          <p:cNvPr id="1421" name="Google Shape;1421;p122"/>
          <p:cNvPicPr preferRelativeResize="0"/>
          <p:nvPr/>
        </p:nvPicPr>
        <p:blipFill>
          <a:blip r:embed="rId14">
            <a:alphaModFix/>
          </a:blip>
          <a:stretch>
            <a:fillRect/>
          </a:stretch>
        </p:blipFill>
        <p:spPr>
          <a:xfrm rot="-1066067">
            <a:off x="5894423" y="2653128"/>
            <a:ext cx="1495628" cy="1874518"/>
          </a:xfrm>
          <a:prstGeom prst="rect">
            <a:avLst/>
          </a:prstGeom>
          <a:noFill/>
          <a:ln>
            <a:noFill/>
          </a:ln>
        </p:spPr>
      </p:pic>
      <p:sp>
        <p:nvSpPr>
          <p:cNvPr id="1422" name="Google Shape;1422;p122"/>
          <p:cNvSpPr txBox="1"/>
          <p:nvPr/>
        </p:nvSpPr>
        <p:spPr>
          <a:xfrm>
            <a:off x="327275" y="1944150"/>
            <a:ext cx="3346500" cy="12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latin typeface="Helvetica Neue"/>
                <a:ea typeface="Helvetica Neue"/>
                <a:cs typeface="Helvetica Neue"/>
                <a:sym typeface="Helvetica Neue"/>
              </a:rPr>
              <a:t>COURSES</a:t>
            </a:r>
            <a:endParaRPr b="1" sz="4800">
              <a:latin typeface="Helvetica Neue"/>
              <a:ea typeface="Helvetica Neue"/>
              <a:cs typeface="Helvetica Neue"/>
              <a:sym typeface="Helvetica Neue"/>
            </a:endParaRPr>
          </a:p>
        </p:txBody>
      </p:sp>
      <p:pic>
        <p:nvPicPr>
          <p:cNvPr descr="Image result for blackhat usa" id="1423" name="Google Shape;1423;p122"/>
          <p:cNvPicPr preferRelativeResize="0"/>
          <p:nvPr/>
        </p:nvPicPr>
        <p:blipFill>
          <a:blip r:embed="rId15">
            <a:alphaModFix/>
          </a:blip>
          <a:stretch>
            <a:fillRect/>
          </a:stretch>
        </p:blipFill>
        <p:spPr>
          <a:xfrm>
            <a:off x="201850" y="3842757"/>
            <a:ext cx="2990751" cy="868400"/>
          </a:xfrm>
          <a:prstGeom prst="rect">
            <a:avLst/>
          </a:prstGeom>
          <a:noFill/>
          <a:ln>
            <a:noFill/>
          </a:ln>
        </p:spPr>
      </p:pic>
      <p:pic>
        <p:nvPicPr>
          <p:cNvPr descr="Stanford Continuing Studies Logo" id="1424" name="Google Shape;1424;p122"/>
          <p:cNvPicPr preferRelativeResize="0"/>
          <p:nvPr/>
        </p:nvPicPr>
        <p:blipFill>
          <a:blip r:embed="rId16">
            <a:alphaModFix/>
          </a:blip>
          <a:stretch>
            <a:fillRect/>
          </a:stretch>
        </p:blipFill>
        <p:spPr>
          <a:xfrm>
            <a:off x="120888" y="3244825"/>
            <a:ext cx="2057400" cy="552450"/>
          </a:xfrm>
          <a:prstGeom prst="rect">
            <a:avLst/>
          </a:prstGeom>
          <a:noFill/>
          <a:ln>
            <a:noFill/>
          </a:ln>
        </p:spPr>
      </p:pic>
      <p:pic>
        <p:nvPicPr>
          <p:cNvPr descr="Related image" id="1425" name="Google Shape;1425;p122"/>
          <p:cNvPicPr preferRelativeResize="0"/>
          <p:nvPr/>
        </p:nvPicPr>
        <p:blipFill>
          <a:blip r:embed="rId17">
            <a:alphaModFix/>
          </a:blip>
          <a:stretch>
            <a:fillRect/>
          </a:stretch>
        </p:blipFill>
        <p:spPr>
          <a:xfrm>
            <a:off x="2249900" y="2962245"/>
            <a:ext cx="1028700" cy="10287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9" name="Shape 1429"/>
        <p:cNvGrpSpPr/>
        <p:nvPr/>
      </p:nvGrpSpPr>
      <p:grpSpPr>
        <a:xfrm>
          <a:off x="0" y="0"/>
          <a:ext cx="0" cy="0"/>
          <a:chOff x="0" y="0"/>
          <a:chExt cx="0" cy="0"/>
        </a:xfrm>
      </p:grpSpPr>
      <p:sp>
        <p:nvSpPr>
          <p:cNvPr id="1430" name="Google Shape;1430;p123"/>
          <p:cNvSpPr txBox="1"/>
          <p:nvPr>
            <p:ph type="title"/>
          </p:nvPr>
        </p:nvSpPr>
        <p:spPr>
          <a:xfrm>
            <a:off x="519636" y="2314575"/>
            <a:ext cx="6171900" cy="994200"/>
          </a:xfrm>
          <a:prstGeom prst="rect">
            <a:avLst/>
          </a:prstGeom>
          <a:noFill/>
          <a:ln>
            <a:noFill/>
          </a:ln>
        </p:spPr>
        <p:txBody>
          <a:bodyPr anchorCtr="0" anchor="b" bIns="17150" lIns="34300" spcFirstLastPara="1" rIns="34300" wrap="square" tIns="17150">
            <a:noAutofit/>
          </a:bodyPr>
          <a:lstStyle/>
          <a:p>
            <a:pPr indent="0" lvl="0" marL="0" marR="0" rtl="0" algn="l">
              <a:lnSpc>
                <a:spcPct val="120000"/>
              </a:lnSpc>
              <a:spcBef>
                <a:spcPts val="0"/>
              </a:spcBef>
              <a:spcAft>
                <a:spcPts val="0"/>
              </a:spcAft>
              <a:buClr>
                <a:schemeClr val="lt1"/>
              </a:buClr>
              <a:buSzPts val="2400"/>
              <a:buFont typeface="Arial"/>
              <a:buNone/>
            </a:pPr>
            <a:r>
              <a:rPr b="0" i="0" lang="en" sz="2400" u="none" cap="none" strike="noStrike">
                <a:solidFill>
                  <a:schemeClr val="lt1"/>
                </a:solidFill>
                <a:latin typeface="Avenir"/>
                <a:ea typeface="Avenir"/>
                <a:cs typeface="Avenir"/>
                <a:sym typeface="Avenir"/>
              </a:rPr>
              <a:t>Thank you!</a:t>
            </a:r>
            <a:endParaRPr b="0" i="0" sz="2400" u="none" cap="none" strike="noStrike">
              <a:solidFill>
                <a:schemeClr val="lt1"/>
              </a:solidFill>
              <a:latin typeface="Avenir"/>
              <a:ea typeface="Avenir"/>
              <a:cs typeface="Avenir"/>
              <a:sym typeface="Avenir"/>
            </a:endParaRPr>
          </a:p>
        </p:txBody>
      </p:sp>
      <p:pic>
        <p:nvPicPr>
          <p:cNvPr id="1431" name="Google Shape;1431;p123"/>
          <p:cNvPicPr preferRelativeResize="0"/>
          <p:nvPr/>
        </p:nvPicPr>
        <p:blipFill>
          <a:blip r:embed="rId3">
            <a:alphaModFix/>
          </a:blip>
          <a:stretch>
            <a:fillRect/>
          </a:stretch>
        </p:blipFill>
        <p:spPr>
          <a:xfrm>
            <a:off x="580700" y="3906740"/>
            <a:ext cx="170445" cy="170449"/>
          </a:xfrm>
          <a:prstGeom prst="rect">
            <a:avLst/>
          </a:prstGeom>
          <a:noFill/>
          <a:ln>
            <a:noFill/>
          </a:ln>
        </p:spPr>
      </p:pic>
      <p:pic>
        <p:nvPicPr>
          <p:cNvPr id="1432" name="Google Shape;1432;p123"/>
          <p:cNvPicPr preferRelativeResize="0"/>
          <p:nvPr/>
        </p:nvPicPr>
        <p:blipFill>
          <a:blip r:embed="rId4">
            <a:alphaModFix/>
          </a:blip>
          <a:stretch>
            <a:fillRect/>
          </a:stretch>
        </p:blipFill>
        <p:spPr>
          <a:xfrm>
            <a:off x="1578713" y="3906749"/>
            <a:ext cx="170445" cy="170450"/>
          </a:xfrm>
          <a:prstGeom prst="rect">
            <a:avLst/>
          </a:prstGeom>
          <a:noFill/>
          <a:ln>
            <a:noFill/>
          </a:ln>
        </p:spPr>
      </p:pic>
      <p:sp>
        <p:nvSpPr>
          <p:cNvPr id="1433" name="Google Shape;1433;p123"/>
          <p:cNvSpPr txBox="1"/>
          <p:nvPr/>
        </p:nvSpPr>
        <p:spPr>
          <a:xfrm>
            <a:off x="688639" y="3844363"/>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FEFEF"/>
                </a:solidFill>
                <a:latin typeface="Helvetica Neue"/>
                <a:ea typeface="Helvetica Neue"/>
                <a:cs typeface="Helvetica Neue"/>
                <a:sym typeface="Helvetica Neue"/>
              </a:rPr>
              <a:t>@CHMODXX_</a:t>
            </a:r>
            <a:endParaRPr sz="900">
              <a:solidFill>
                <a:srgbClr val="EFEFEF"/>
              </a:solidFill>
              <a:latin typeface="Helvetica Neue"/>
              <a:ea typeface="Helvetica Neue"/>
              <a:cs typeface="Helvetica Neue"/>
              <a:sym typeface="Helvetica Neue"/>
            </a:endParaRPr>
          </a:p>
        </p:txBody>
      </p:sp>
      <p:sp>
        <p:nvSpPr>
          <p:cNvPr id="1434" name="Google Shape;1434;p123"/>
          <p:cNvSpPr txBox="1"/>
          <p:nvPr/>
        </p:nvSpPr>
        <p:spPr>
          <a:xfrm>
            <a:off x="1707719" y="3844375"/>
            <a:ext cx="976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FEFEF"/>
                </a:solidFill>
                <a:latin typeface="Helvetica Neue"/>
                <a:ea typeface="Helvetica Neue"/>
                <a:cs typeface="Helvetica Neue"/>
                <a:sym typeface="Helvetica Neue"/>
              </a:rPr>
              <a:t>@CHMODXX</a:t>
            </a:r>
            <a:endParaRPr sz="900">
              <a:solidFill>
                <a:srgbClr val="EFEFEF"/>
              </a:solidFill>
              <a:latin typeface="Helvetica Neue"/>
              <a:ea typeface="Helvetica Neue"/>
              <a:cs typeface="Helvetica Neue"/>
              <a:sym typeface="Helvetica Neue"/>
            </a:endParaRPr>
          </a:p>
        </p:txBody>
      </p:sp>
      <p:sp>
        <p:nvSpPr>
          <p:cNvPr id="1435" name="Google Shape;1435;p123"/>
          <p:cNvSpPr txBox="1"/>
          <p:nvPr/>
        </p:nvSpPr>
        <p:spPr>
          <a:xfrm>
            <a:off x="2471959" y="3844375"/>
            <a:ext cx="12312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FEFEF"/>
                </a:solidFill>
                <a:latin typeface="Helvetica Neue"/>
                <a:ea typeface="Helvetica Neue"/>
                <a:cs typeface="Helvetica Neue"/>
                <a:sym typeface="Helvetica Neue"/>
              </a:rPr>
              <a:t>blog.chmodxx.net</a:t>
            </a:r>
            <a:endParaRPr sz="900">
              <a:solidFill>
                <a:srgbClr val="EFEFEF"/>
              </a:solidFill>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1"/>
          <p:cNvSpPr txBox="1"/>
          <p:nvPr>
            <p:ph type="title"/>
          </p:nvPr>
        </p:nvSpPr>
        <p:spPr>
          <a:xfrm>
            <a:off x="742000" y="919675"/>
            <a:ext cx="7710300" cy="521100"/>
          </a:xfrm>
          <a:prstGeom prst="rect">
            <a:avLst/>
          </a:prstGeom>
          <a:noFill/>
          <a:ln>
            <a:noFill/>
          </a:ln>
        </p:spPr>
        <p:txBody>
          <a:bodyPr anchorCtr="0" anchor="t" bIns="17150" lIns="34300" spcFirstLastPara="1" rIns="34300" wrap="square" tIns="17150">
            <a:noAutofit/>
          </a:bodyPr>
          <a:lstStyle/>
          <a:p>
            <a:pPr indent="0" lvl="0" marL="0" marR="0" rtl="0" algn="l">
              <a:lnSpc>
                <a:spcPct val="120000"/>
              </a:lnSpc>
              <a:spcBef>
                <a:spcPts val="0"/>
              </a:spcBef>
              <a:spcAft>
                <a:spcPts val="0"/>
              </a:spcAft>
              <a:buClr>
                <a:schemeClr val="dk2"/>
              </a:buClr>
              <a:buSzPts val="2400"/>
              <a:buFont typeface="Avenir"/>
              <a:buNone/>
            </a:pPr>
            <a:r>
              <a:rPr lang="en" sz="1800"/>
              <a:t>WHY DO WE REVERSE ENGINEER OUR APPS?</a:t>
            </a:r>
            <a:endParaRPr sz="800"/>
          </a:p>
          <a:p>
            <a:pPr indent="0" lvl="0" marL="0" marR="0" rtl="0" algn="l">
              <a:lnSpc>
                <a:spcPct val="120000"/>
              </a:lnSpc>
              <a:spcBef>
                <a:spcPts val="0"/>
              </a:spcBef>
              <a:spcAft>
                <a:spcPts val="0"/>
              </a:spcAft>
              <a:buClr>
                <a:schemeClr val="dk2"/>
              </a:buClr>
              <a:buSzPts val="2400"/>
              <a:buFont typeface="Avenir"/>
              <a:buNone/>
            </a:pPr>
            <a:r>
              <a:rPr lang="en" sz="800"/>
              <a:t>https://github.com/OWASP/owasp-mstg/blob/master/Document/0x04c-Tampering-and-Reverse-Engineering.md</a:t>
            </a:r>
            <a:endParaRPr sz="800"/>
          </a:p>
        </p:txBody>
      </p:sp>
      <p:sp>
        <p:nvSpPr>
          <p:cNvPr id="430" name="Google Shape;430;p61"/>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431" name="Google Shape;431;p61"/>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2" name="Google Shape;432;p61"/>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433" name="Google Shape;433;p61"/>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434" name="Google Shape;434;p61"/>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435" name="Google Shape;435;p61"/>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436" name="Google Shape;436;p61"/>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
        <p:nvSpPr>
          <p:cNvPr id="437" name="Google Shape;437;p61"/>
          <p:cNvSpPr txBox="1"/>
          <p:nvPr>
            <p:ph idx="3" type="body"/>
          </p:nvPr>
        </p:nvSpPr>
        <p:spPr>
          <a:xfrm>
            <a:off x="742000" y="1744800"/>
            <a:ext cx="8142600" cy="2742300"/>
          </a:xfrm>
          <a:prstGeom prst="rect">
            <a:avLst/>
          </a:prstGeom>
          <a:noFill/>
          <a:ln>
            <a:noFill/>
          </a:ln>
        </p:spPr>
        <p:txBody>
          <a:bodyPr anchorCtr="0" anchor="t" bIns="34275" lIns="68575" spcFirstLastPara="1" rIns="68575" wrap="square" tIns="34275">
            <a:noAutofit/>
          </a:bodyPr>
          <a:lstStyle/>
          <a:p>
            <a:pPr indent="-330200" lvl="0" marL="457200" rtl="0" algn="l">
              <a:lnSpc>
                <a:spcPct val="100000"/>
              </a:lnSpc>
              <a:spcBef>
                <a:spcPts val="0"/>
              </a:spcBef>
              <a:spcAft>
                <a:spcPts val="0"/>
              </a:spcAft>
              <a:buClr>
                <a:srgbClr val="24292E"/>
              </a:buClr>
              <a:buSzPts val="1600"/>
              <a:buChar char="✓"/>
            </a:pPr>
            <a:r>
              <a:rPr b="1" lang="en" sz="1600">
                <a:solidFill>
                  <a:srgbClr val="24292E"/>
                </a:solidFill>
              </a:rPr>
              <a:t>To enable black-box testing of mobile apps.</a:t>
            </a:r>
            <a:r>
              <a:rPr lang="en" sz="1600">
                <a:solidFill>
                  <a:srgbClr val="24292E"/>
                </a:solidFill>
              </a:rPr>
              <a:t> </a:t>
            </a:r>
            <a:endParaRPr sz="1600">
              <a:solidFill>
                <a:srgbClr val="24292E"/>
              </a:solidFill>
            </a:endParaRPr>
          </a:p>
          <a:p>
            <a:pPr indent="0" lvl="0" marL="457200" rtl="0" algn="l">
              <a:lnSpc>
                <a:spcPct val="100000"/>
              </a:lnSpc>
              <a:spcBef>
                <a:spcPts val="1200"/>
              </a:spcBef>
              <a:spcAft>
                <a:spcPts val="0"/>
              </a:spcAft>
              <a:buNone/>
            </a:pPr>
            <a:r>
              <a:t/>
            </a:r>
            <a:endParaRPr sz="1600">
              <a:solidFill>
                <a:srgbClr val="24292E"/>
              </a:solidFill>
            </a:endParaRPr>
          </a:p>
          <a:p>
            <a:pPr indent="-330200" lvl="0" marL="457200" rtl="0" algn="l">
              <a:lnSpc>
                <a:spcPct val="100000"/>
              </a:lnSpc>
              <a:spcBef>
                <a:spcPts val="1200"/>
              </a:spcBef>
              <a:spcAft>
                <a:spcPts val="0"/>
              </a:spcAft>
              <a:buClr>
                <a:srgbClr val="24292E"/>
              </a:buClr>
              <a:buSzPts val="1600"/>
              <a:buChar char="✓"/>
            </a:pPr>
            <a:r>
              <a:rPr b="1" lang="en" sz="1600">
                <a:solidFill>
                  <a:srgbClr val="24292E"/>
                </a:solidFill>
              </a:rPr>
              <a:t>To enhance static analysis in black-box security testing.</a:t>
            </a:r>
            <a:r>
              <a:rPr lang="en" sz="1600">
                <a:solidFill>
                  <a:srgbClr val="24292E"/>
                </a:solidFill>
              </a:rPr>
              <a:t> </a:t>
            </a:r>
            <a:endParaRPr sz="1600">
              <a:solidFill>
                <a:srgbClr val="24292E"/>
              </a:solidFill>
            </a:endParaRPr>
          </a:p>
          <a:p>
            <a:pPr indent="0" lvl="0" marL="457200" rtl="0" algn="l">
              <a:lnSpc>
                <a:spcPct val="100000"/>
              </a:lnSpc>
              <a:spcBef>
                <a:spcPts val="1200"/>
              </a:spcBef>
              <a:spcAft>
                <a:spcPts val="0"/>
              </a:spcAft>
              <a:buNone/>
            </a:pPr>
            <a:r>
              <a:t/>
            </a:r>
            <a:endParaRPr sz="1600">
              <a:solidFill>
                <a:srgbClr val="24292E"/>
              </a:solidFill>
            </a:endParaRPr>
          </a:p>
          <a:p>
            <a:pPr indent="-330200" lvl="0" marL="457200" rtl="0" algn="l">
              <a:lnSpc>
                <a:spcPct val="100000"/>
              </a:lnSpc>
              <a:spcBef>
                <a:spcPts val="1200"/>
              </a:spcBef>
              <a:spcAft>
                <a:spcPts val="0"/>
              </a:spcAft>
              <a:buClr>
                <a:srgbClr val="24292E"/>
              </a:buClr>
              <a:buSzPts val="1600"/>
              <a:buChar char="✓"/>
            </a:pPr>
            <a:r>
              <a:rPr b="1" lang="en" sz="1600">
                <a:solidFill>
                  <a:srgbClr val="24292E"/>
                </a:solidFill>
              </a:rPr>
              <a:t>To assess resilience against reverse engineering.</a:t>
            </a:r>
            <a:r>
              <a:rPr lang="en" sz="1600">
                <a:solidFill>
                  <a:srgbClr val="24292E"/>
                </a:solidFill>
              </a:rPr>
              <a:t> </a:t>
            </a:r>
            <a:endParaRPr sz="16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2"/>
          <p:cNvSpPr/>
          <p:nvPr/>
        </p:nvSpPr>
        <p:spPr>
          <a:xfrm>
            <a:off x="2616900" y="1893050"/>
            <a:ext cx="1781100" cy="1535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2"/>
          <p:cNvSpPr/>
          <p:nvPr/>
        </p:nvSpPr>
        <p:spPr>
          <a:xfrm>
            <a:off x="504375" y="1893050"/>
            <a:ext cx="1781100" cy="1535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2"/>
          <p:cNvSpPr/>
          <p:nvPr/>
        </p:nvSpPr>
        <p:spPr>
          <a:xfrm>
            <a:off x="504800" y="3376125"/>
            <a:ext cx="1781100" cy="1052700"/>
          </a:xfrm>
          <a:prstGeom prst="rect">
            <a:avLst/>
          </a:prstGeom>
          <a:solidFill>
            <a:schemeClr val="lt1"/>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
        <p:nvSpPr>
          <p:cNvPr id="446" name="Google Shape;446;p62"/>
          <p:cNvSpPr/>
          <p:nvPr/>
        </p:nvSpPr>
        <p:spPr>
          <a:xfrm>
            <a:off x="2616900" y="3376250"/>
            <a:ext cx="1781100" cy="1052700"/>
          </a:xfrm>
          <a:prstGeom prst="rect">
            <a:avLst/>
          </a:prstGeom>
          <a:solidFill>
            <a:schemeClr val="lt1"/>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
        <p:nvSpPr>
          <p:cNvPr id="447" name="Google Shape;447;p62"/>
          <p:cNvSpPr/>
          <p:nvPr/>
        </p:nvSpPr>
        <p:spPr>
          <a:xfrm>
            <a:off x="4728996" y="3224450"/>
            <a:ext cx="1781100" cy="1204500"/>
          </a:xfrm>
          <a:prstGeom prst="rect">
            <a:avLst/>
          </a:prstGeom>
          <a:solidFill>
            <a:schemeClr val="lt1"/>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venir"/>
              <a:ea typeface="Avenir"/>
              <a:cs typeface="Avenir"/>
              <a:sym typeface="Avenir"/>
            </a:endParaRPr>
          </a:p>
        </p:txBody>
      </p:sp>
      <p:sp>
        <p:nvSpPr>
          <p:cNvPr id="448" name="Google Shape;448;p62"/>
          <p:cNvSpPr/>
          <p:nvPr/>
        </p:nvSpPr>
        <p:spPr>
          <a:xfrm>
            <a:off x="6841088" y="3224450"/>
            <a:ext cx="1781100" cy="1204500"/>
          </a:xfrm>
          <a:prstGeom prst="rect">
            <a:avLst/>
          </a:prstGeom>
          <a:solidFill>
            <a:schemeClr val="lt1"/>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Avenir"/>
              <a:ea typeface="Avenir"/>
              <a:cs typeface="Avenir"/>
              <a:sym typeface="Avenir"/>
            </a:endParaRPr>
          </a:p>
        </p:txBody>
      </p:sp>
      <p:sp>
        <p:nvSpPr>
          <p:cNvPr id="449" name="Google Shape;449;p62"/>
          <p:cNvSpPr txBox="1"/>
          <p:nvPr>
            <p:ph idx="1" type="body"/>
          </p:nvPr>
        </p:nvSpPr>
        <p:spPr>
          <a:xfrm>
            <a:off x="496993" y="458063"/>
            <a:ext cx="1796700" cy="7563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800"/>
              </a:spcBef>
              <a:spcAft>
                <a:spcPts val="0"/>
              </a:spcAft>
              <a:buClr>
                <a:schemeClr val="dk2"/>
              </a:buClr>
              <a:buSzPts val="2400"/>
              <a:buFont typeface="Arial"/>
              <a:buNone/>
            </a:pPr>
            <a:r>
              <a:rPr lang="en"/>
              <a:t>I </a:t>
            </a:r>
            <a:r>
              <a:rPr lang="en">
                <a:solidFill>
                  <a:srgbClr val="222222"/>
                </a:solidFill>
              </a:rPr>
              <a:t>♥ LINUX</a:t>
            </a:r>
            <a:endParaRPr i="0" u="none" cap="none" strike="noStrike">
              <a:solidFill>
                <a:schemeClr val="dk2"/>
              </a:solidFill>
            </a:endParaRPr>
          </a:p>
        </p:txBody>
      </p:sp>
      <p:sp>
        <p:nvSpPr>
          <p:cNvPr id="450" name="Google Shape;450;p62"/>
          <p:cNvSpPr txBox="1"/>
          <p:nvPr>
            <p:ph idx="6" type="body"/>
          </p:nvPr>
        </p:nvSpPr>
        <p:spPr>
          <a:xfrm>
            <a:off x="856506" y="3538708"/>
            <a:ext cx="1059900" cy="3429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2"/>
              </a:buClr>
              <a:buSzPts val="1100"/>
              <a:buFont typeface="Arial"/>
              <a:buNone/>
            </a:pPr>
            <a:r>
              <a:rPr lang="en"/>
              <a:t>KALI LINUX</a:t>
            </a:r>
            <a:endParaRPr b="1" i="0" sz="1100" u="none" cap="none" strike="noStrike">
              <a:solidFill>
                <a:schemeClr val="dk2"/>
              </a:solidFill>
              <a:latin typeface="Avenir"/>
              <a:ea typeface="Avenir"/>
              <a:cs typeface="Avenir"/>
              <a:sym typeface="Avenir"/>
            </a:endParaRPr>
          </a:p>
          <a:p>
            <a:pPr indent="0" lvl="0" marL="0" marR="0" rtl="0" algn="ctr">
              <a:lnSpc>
                <a:spcPct val="90000"/>
              </a:lnSpc>
              <a:spcBef>
                <a:spcPts val="800"/>
              </a:spcBef>
              <a:spcAft>
                <a:spcPts val="0"/>
              </a:spcAft>
              <a:buClr>
                <a:schemeClr val="dk2"/>
              </a:buClr>
              <a:buSzPts val="1100"/>
              <a:buFont typeface="Arial"/>
              <a:buNone/>
            </a:pPr>
            <a:r>
              <a:t/>
            </a:r>
            <a:endParaRPr b="1" i="0" sz="1100" u="none" cap="none" strike="noStrike">
              <a:solidFill>
                <a:schemeClr val="dk2"/>
              </a:solidFill>
              <a:latin typeface="Avenir"/>
              <a:ea typeface="Avenir"/>
              <a:cs typeface="Avenir"/>
              <a:sym typeface="Avenir"/>
            </a:endParaRPr>
          </a:p>
        </p:txBody>
      </p:sp>
      <p:sp>
        <p:nvSpPr>
          <p:cNvPr id="451" name="Google Shape;451;p62"/>
          <p:cNvSpPr txBox="1"/>
          <p:nvPr>
            <p:ph idx="7" type="body"/>
          </p:nvPr>
        </p:nvSpPr>
        <p:spPr>
          <a:xfrm>
            <a:off x="627492" y="3763233"/>
            <a:ext cx="1518000" cy="665700"/>
          </a:xfrm>
          <a:prstGeom prst="rect">
            <a:avLst/>
          </a:prstGeom>
          <a:noFill/>
          <a:ln>
            <a:noFill/>
          </a:ln>
        </p:spPr>
        <p:txBody>
          <a:bodyPr anchorCtr="0" anchor="t" bIns="34275" lIns="68575" spcFirstLastPara="1" rIns="68575" wrap="square" tIns="34275">
            <a:noAutofit/>
          </a:bodyPr>
          <a:lstStyle/>
          <a:p>
            <a:pPr indent="0" lvl="0" marL="0" marR="0" rtl="0" algn="ctr">
              <a:lnSpc>
                <a:spcPct val="150000"/>
              </a:lnSpc>
              <a:spcBef>
                <a:spcPts val="0"/>
              </a:spcBef>
              <a:spcAft>
                <a:spcPts val="0"/>
              </a:spcAft>
              <a:buClr>
                <a:schemeClr val="dk2"/>
              </a:buClr>
              <a:buSzPts val="800"/>
              <a:buFont typeface="Arial"/>
              <a:buNone/>
            </a:pPr>
            <a:r>
              <a:rPr lang="en" sz="800"/>
              <a:t>“Hacking” distro; super popular, well-supported and documented</a:t>
            </a:r>
            <a:endParaRPr b="0" i="0" sz="900" u="none" cap="none" strike="noStrike">
              <a:solidFill>
                <a:schemeClr val="dk2"/>
              </a:solidFill>
              <a:latin typeface="Avenir"/>
              <a:ea typeface="Avenir"/>
              <a:cs typeface="Avenir"/>
              <a:sym typeface="Avenir"/>
            </a:endParaRPr>
          </a:p>
        </p:txBody>
      </p:sp>
      <p:sp>
        <p:nvSpPr>
          <p:cNvPr id="452" name="Google Shape;452;p62"/>
          <p:cNvSpPr txBox="1"/>
          <p:nvPr>
            <p:ph idx="8" type="body"/>
          </p:nvPr>
        </p:nvSpPr>
        <p:spPr>
          <a:xfrm>
            <a:off x="7201778" y="3538708"/>
            <a:ext cx="1059900" cy="3429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2"/>
              </a:buClr>
              <a:buSzPts val="1100"/>
              <a:buFont typeface="Arial"/>
              <a:buNone/>
            </a:pPr>
            <a:r>
              <a:rPr lang="en"/>
              <a:t>LINUX MINT</a:t>
            </a:r>
            <a:endParaRPr b="1" i="0" sz="1100" u="none" cap="none" strike="noStrike">
              <a:solidFill>
                <a:schemeClr val="dk2"/>
              </a:solidFill>
              <a:latin typeface="Avenir"/>
              <a:ea typeface="Avenir"/>
              <a:cs typeface="Avenir"/>
              <a:sym typeface="Avenir"/>
            </a:endParaRPr>
          </a:p>
        </p:txBody>
      </p:sp>
      <p:sp>
        <p:nvSpPr>
          <p:cNvPr id="453" name="Google Shape;453;p62"/>
          <p:cNvSpPr txBox="1"/>
          <p:nvPr>
            <p:ph idx="9" type="body"/>
          </p:nvPr>
        </p:nvSpPr>
        <p:spPr>
          <a:xfrm>
            <a:off x="2858401" y="3538700"/>
            <a:ext cx="1298100" cy="3429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2"/>
              </a:buClr>
              <a:buSzPts val="1100"/>
              <a:buFont typeface="Arial"/>
              <a:buNone/>
            </a:pPr>
            <a:r>
              <a:rPr lang="en"/>
              <a:t>SANTOKU LINUX</a:t>
            </a:r>
            <a:endParaRPr b="1" i="0" sz="1100" u="none" cap="none" strike="noStrike">
              <a:solidFill>
                <a:schemeClr val="dk2"/>
              </a:solidFill>
              <a:latin typeface="Avenir"/>
              <a:ea typeface="Avenir"/>
              <a:cs typeface="Avenir"/>
              <a:sym typeface="Avenir"/>
            </a:endParaRPr>
          </a:p>
        </p:txBody>
      </p:sp>
      <p:sp>
        <p:nvSpPr>
          <p:cNvPr id="454" name="Google Shape;454;p62"/>
          <p:cNvSpPr txBox="1"/>
          <p:nvPr>
            <p:ph idx="13" type="body"/>
          </p:nvPr>
        </p:nvSpPr>
        <p:spPr>
          <a:xfrm>
            <a:off x="5085831" y="3540954"/>
            <a:ext cx="1059900" cy="3429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2"/>
              </a:buClr>
              <a:buSzPts val="1100"/>
              <a:buFont typeface="Arial"/>
              <a:buNone/>
            </a:pPr>
            <a:r>
              <a:rPr lang="en"/>
              <a:t>UBUNTU</a:t>
            </a:r>
            <a:endParaRPr b="1" i="0" sz="1100" u="none" cap="none" strike="noStrike">
              <a:solidFill>
                <a:schemeClr val="dk2"/>
              </a:solidFill>
              <a:latin typeface="Avenir"/>
              <a:ea typeface="Avenir"/>
              <a:cs typeface="Avenir"/>
              <a:sym typeface="Avenir"/>
            </a:endParaRPr>
          </a:p>
        </p:txBody>
      </p:sp>
      <p:sp>
        <p:nvSpPr>
          <p:cNvPr id="455" name="Google Shape;455;p62"/>
          <p:cNvSpPr txBox="1"/>
          <p:nvPr>
            <p:ph idx="14" type="body"/>
          </p:nvPr>
        </p:nvSpPr>
        <p:spPr>
          <a:xfrm>
            <a:off x="2977594" y="597864"/>
            <a:ext cx="5733900" cy="6165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2"/>
              </a:buClr>
              <a:buSzPts val="1100"/>
              <a:buFont typeface="Arial"/>
              <a:buNone/>
            </a:pPr>
            <a:r>
              <a:rPr lang="en" sz="1100"/>
              <a:t>These examples are going to use Linux but most - if not all of these tools - will run on other OSes as well.</a:t>
            </a:r>
            <a:endParaRPr sz="1100"/>
          </a:p>
          <a:p>
            <a:pPr indent="0" lvl="0" marL="0" marR="0" rtl="0" algn="l">
              <a:lnSpc>
                <a:spcPct val="150000"/>
              </a:lnSpc>
              <a:spcBef>
                <a:spcPts val="0"/>
              </a:spcBef>
              <a:spcAft>
                <a:spcPts val="0"/>
              </a:spcAft>
              <a:buClr>
                <a:schemeClr val="dk2"/>
              </a:buClr>
              <a:buSzPts val="900"/>
              <a:buFont typeface="Arial"/>
              <a:buNone/>
            </a:pPr>
            <a:r>
              <a:t/>
            </a:r>
            <a:endParaRPr/>
          </a:p>
        </p:txBody>
      </p:sp>
      <p:sp>
        <p:nvSpPr>
          <p:cNvPr id="456" name="Google Shape;456;p62"/>
          <p:cNvSpPr txBox="1"/>
          <p:nvPr>
            <p:ph idx="15" type="body"/>
          </p:nvPr>
        </p:nvSpPr>
        <p:spPr>
          <a:xfrm>
            <a:off x="6972765" y="3767308"/>
            <a:ext cx="1518000" cy="661500"/>
          </a:xfrm>
          <a:prstGeom prst="rect">
            <a:avLst/>
          </a:prstGeom>
          <a:noFill/>
          <a:ln>
            <a:noFill/>
          </a:ln>
        </p:spPr>
        <p:txBody>
          <a:bodyPr anchorCtr="0" anchor="t" bIns="34275" lIns="68575" spcFirstLastPara="1" rIns="68575" wrap="square" tIns="34275">
            <a:noAutofit/>
          </a:bodyPr>
          <a:lstStyle/>
          <a:p>
            <a:pPr indent="0" lvl="0" marL="0" marR="0" rtl="0" algn="ctr">
              <a:lnSpc>
                <a:spcPct val="150000"/>
              </a:lnSpc>
              <a:spcBef>
                <a:spcPts val="0"/>
              </a:spcBef>
              <a:spcAft>
                <a:spcPts val="0"/>
              </a:spcAft>
              <a:buClr>
                <a:schemeClr val="dk2"/>
              </a:buClr>
              <a:buSzPts val="800"/>
              <a:buFont typeface="Arial"/>
              <a:buNone/>
            </a:pPr>
            <a:r>
              <a:rPr lang="en" sz="800"/>
              <a:t>Another favourite amongst the Linux internet population; “Vanilla” Linux </a:t>
            </a:r>
            <a:endParaRPr b="0" i="0" sz="900" u="none" cap="none" strike="noStrike">
              <a:solidFill>
                <a:schemeClr val="dk2"/>
              </a:solidFill>
              <a:latin typeface="Avenir"/>
              <a:ea typeface="Avenir"/>
              <a:cs typeface="Avenir"/>
              <a:sym typeface="Avenir"/>
            </a:endParaRPr>
          </a:p>
        </p:txBody>
      </p:sp>
      <p:sp>
        <p:nvSpPr>
          <p:cNvPr id="457" name="Google Shape;457;p62"/>
          <p:cNvSpPr txBox="1"/>
          <p:nvPr>
            <p:ph idx="16" type="body"/>
          </p:nvPr>
        </p:nvSpPr>
        <p:spPr>
          <a:xfrm>
            <a:off x="2757810" y="3767308"/>
            <a:ext cx="1518000" cy="661500"/>
          </a:xfrm>
          <a:prstGeom prst="rect">
            <a:avLst/>
          </a:prstGeom>
          <a:noFill/>
          <a:ln>
            <a:noFill/>
          </a:ln>
        </p:spPr>
        <p:txBody>
          <a:bodyPr anchorCtr="0" anchor="t" bIns="34275" lIns="68575" spcFirstLastPara="1" rIns="68575" wrap="square" tIns="34275">
            <a:noAutofit/>
          </a:bodyPr>
          <a:lstStyle/>
          <a:p>
            <a:pPr indent="0" lvl="0" marL="0" marR="0" rtl="0" algn="ctr">
              <a:lnSpc>
                <a:spcPct val="150000"/>
              </a:lnSpc>
              <a:spcBef>
                <a:spcPts val="0"/>
              </a:spcBef>
              <a:spcAft>
                <a:spcPts val="0"/>
              </a:spcAft>
              <a:buClr>
                <a:schemeClr val="dk2"/>
              </a:buClr>
              <a:buSzPts val="800"/>
              <a:buFont typeface="Arial"/>
              <a:buNone/>
            </a:pPr>
            <a:r>
              <a:rPr lang="en" sz="800"/>
              <a:t>Mobile-specific security distribution; comes loaded with all the tools you need</a:t>
            </a:r>
            <a:endParaRPr b="0" i="0" sz="900" u="none" cap="none" strike="noStrike">
              <a:solidFill>
                <a:schemeClr val="dk2"/>
              </a:solidFill>
              <a:latin typeface="Avenir"/>
              <a:ea typeface="Avenir"/>
              <a:cs typeface="Avenir"/>
              <a:sym typeface="Avenir"/>
            </a:endParaRPr>
          </a:p>
        </p:txBody>
      </p:sp>
      <p:sp>
        <p:nvSpPr>
          <p:cNvPr id="458" name="Google Shape;458;p62"/>
          <p:cNvSpPr txBox="1"/>
          <p:nvPr>
            <p:ph idx="17" type="body"/>
          </p:nvPr>
        </p:nvSpPr>
        <p:spPr>
          <a:xfrm>
            <a:off x="4856818" y="3763233"/>
            <a:ext cx="1518000" cy="665700"/>
          </a:xfrm>
          <a:prstGeom prst="rect">
            <a:avLst/>
          </a:prstGeom>
          <a:noFill/>
          <a:ln>
            <a:noFill/>
          </a:ln>
        </p:spPr>
        <p:txBody>
          <a:bodyPr anchorCtr="0" anchor="t" bIns="34275" lIns="68575" spcFirstLastPara="1" rIns="68575" wrap="square" tIns="34275">
            <a:noAutofit/>
          </a:bodyPr>
          <a:lstStyle/>
          <a:p>
            <a:pPr indent="0" lvl="0" marL="0" marR="0" rtl="0" algn="ctr">
              <a:lnSpc>
                <a:spcPct val="150000"/>
              </a:lnSpc>
              <a:spcBef>
                <a:spcPts val="0"/>
              </a:spcBef>
              <a:spcAft>
                <a:spcPts val="0"/>
              </a:spcAft>
              <a:buClr>
                <a:schemeClr val="dk2"/>
              </a:buClr>
              <a:buSzPts val="800"/>
              <a:buFont typeface="Arial"/>
              <a:buNone/>
            </a:pPr>
            <a:r>
              <a:rPr lang="en" sz="800"/>
              <a:t>User-friendly, great UI, well-maintained and documented</a:t>
            </a:r>
            <a:endParaRPr b="0" i="0" sz="900" u="none" cap="none" strike="noStrike">
              <a:solidFill>
                <a:schemeClr val="dk2"/>
              </a:solidFill>
              <a:latin typeface="Avenir"/>
              <a:ea typeface="Avenir"/>
              <a:cs typeface="Avenir"/>
              <a:sym typeface="Avenir"/>
            </a:endParaRPr>
          </a:p>
        </p:txBody>
      </p:sp>
      <p:sp>
        <p:nvSpPr>
          <p:cNvPr id="459" name="Google Shape;459;p62"/>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pic>
        <p:nvPicPr>
          <p:cNvPr descr="Image result for kali linux logo" id="460" name="Google Shape;460;p62"/>
          <p:cNvPicPr preferRelativeResize="0"/>
          <p:nvPr/>
        </p:nvPicPr>
        <p:blipFill>
          <a:blip r:embed="rId3">
            <a:alphaModFix/>
          </a:blip>
          <a:stretch>
            <a:fillRect/>
          </a:stretch>
        </p:blipFill>
        <p:spPr>
          <a:xfrm>
            <a:off x="784210" y="2019950"/>
            <a:ext cx="1204500" cy="1204500"/>
          </a:xfrm>
          <a:prstGeom prst="rect">
            <a:avLst/>
          </a:prstGeom>
          <a:noFill/>
          <a:ln>
            <a:noFill/>
          </a:ln>
        </p:spPr>
      </p:pic>
      <p:sp>
        <p:nvSpPr>
          <p:cNvPr id="461" name="Google Shape;461;p62"/>
          <p:cNvSpPr/>
          <p:nvPr/>
        </p:nvSpPr>
        <p:spPr>
          <a:xfrm>
            <a:off x="2790825" y="2171700"/>
            <a:ext cx="1393200" cy="1052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62"/>
          <p:cNvPicPr preferRelativeResize="0"/>
          <p:nvPr/>
        </p:nvPicPr>
        <p:blipFill>
          <a:blip r:embed="rId4">
            <a:alphaModFix/>
          </a:blip>
          <a:stretch>
            <a:fillRect/>
          </a:stretch>
        </p:blipFill>
        <p:spPr>
          <a:xfrm>
            <a:off x="2810800" y="2468756"/>
            <a:ext cx="1353248" cy="458596"/>
          </a:xfrm>
          <a:prstGeom prst="rect">
            <a:avLst/>
          </a:prstGeom>
          <a:noFill/>
          <a:ln>
            <a:noFill/>
          </a:ln>
        </p:spPr>
      </p:pic>
      <p:sp>
        <p:nvSpPr>
          <p:cNvPr id="463" name="Google Shape;463;p62"/>
          <p:cNvSpPr/>
          <p:nvPr/>
        </p:nvSpPr>
        <p:spPr>
          <a:xfrm>
            <a:off x="4729000" y="1893050"/>
            <a:ext cx="1781100" cy="1535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2"/>
          <p:cNvSpPr/>
          <p:nvPr/>
        </p:nvSpPr>
        <p:spPr>
          <a:xfrm>
            <a:off x="6841100" y="1893050"/>
            <a:ext cx="1781100" cy="1535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ubuntu linux logo" id="465" name="Google Shape;465;p62"/>
          <p:cNvPicPr preferRelativeResize="0"/>
          <p:nvPr/>
        </p:nvPicPr>
        <p:blipFill rotWithShape="1">
          <a:blip r:embed="rId5">
            <a:alphaModFix/>
          </a:blip>
          <a:srcRect b="33062" l="0" r="0" t="33997"/>
          <a:stretch/>
        </p:blipFill>
        <p:spPr>
          <a:xfrm>
            <a:off x="4752925" y="2375275"/>
            <a:ext cx="1733250" cy="570950"/>
          </a:xfrm>
          <a:prstGeom prst="rect">
            <a:avLst/>
          </a:prstGeom>
          <a:noFill/>
          <a:ln>
            <a:noFill/>
          </a:ln>
        </p:spPr>
      </p:pic>
      <p:pic>
        <p:nvPicPr>
          <p:cNvPr descr="File:Linux Mint Official Logo.svg" id="466" name="Google Shape;466;p62"/>
          <p:cNvPicPr preferRelativeResize="0"/>
          <p:nvPr/>
        </p:nvPicPr>
        <p:blipFill>
          <a:blip r:embed="rId6">
            <a:alphaModFix/>
          </a:blip>
          <a:stretch>
            <a:fillRect/>
          </a:stretch>
        </p:blipFill>
        <p:spPr>
          <a:xfrm>
            <a:off x="6833300" y="2410586"/>
            <a:ext cx="1796700" cy="574943"/>
          </a:xfrm>
          <a:prstGeom prst="rect">
            <a:avLst/>
          </a:prstGeom>
          <a:noFill/>
          <a:ln>
            <a:noFill/>
          </a:ln>
        </p:spPr>
      </p:pic>
      <p:sp>
        <p:nvSpPr>
          <p:cNvPr id="467" name="Google Shape;467;p62"/>
          <p:cNvSpPr/>
          <p:nvPr/>
        </p:nvSpPr>
        <p:spPr>
          <a:xfrm>
            <a:off x="381000" y="4800600"/>
            <a:ext cx="1133400" cy="29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2"/>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9" name="Google Shape;469;p62"/>
          <p:cNvPicPr preferRelativeResize="0"/>
          <p:nvPr/>
        </p:nvPicPr>
        <p:blipFill>
          <a:blip r:embed="rId7">
            <a:alphaModFix/>
          </a:blip>
          <a:stretch>
            <a:fillRect/>
          </a:stretch>
        </p:blipFill>
        <p:spPr>
          <a:xfrm>
            <a:off x="428675" y="4861283"/>
            <a:ext cx="162084" cy="191725"/>
          </a:xfrm>
          <a:prstGeom prst="rect">
            <a:avLst/>
          </a:prstGeom>
          <a:noFill/>
          <a:ln>
            <a:noFill/>
          </a:ln>
        </p:spPr>
      </p:pic>
      <p:pic>
        <p:nvPicPr>
          <p:cNvPr id="470" name="Google Shape;470;p62"/>
          <p:cNvPicPr preferRelativeResize="0"/>
          <p:nvPr/>
        </p:nvPicPr>
        <p:blipFill>
          <a:blip r:embed="rId8">
            <a:alphaModFix/>
          </a:blip>
          <a:stretch>
            <a:fillRect/>
          </a:stretch>
        </p:blipFill>
        <p:spPr>
          <a:xfrm>
            <a:off x="1398113" y="4868037"/>
            <a:ext cx="170445" cy="170450"/>
          </a:xfrm>
          <a:prstGeom prst="rect">
            <a:avLst/>
          </a:prstGeom>
          <a:noFill/>
          <a:ln>
            <a:noFill/>
          </a:ln>
        </p:spPr>
      </p:pic>
      <p:sp>
        <p:nvSpPr>
          <p:cNvPr id="471" name="Google Shape;471;p62"/>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472" name="Google Shape;472;p62"/>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473" name="Google Shape;473;p62"/>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63"/>
          <p:cNvSpPr txBox="1"/>
          <p:nvPr>
            <p:ph type="title"/>
          </p:nvPr>
        </p:nvSpPr>
        <p:spPr>
          <a:xfrm>
            <a:off x="742000" y="919675"/>
            <a:ext cx="5401500" cy="521100"/>
          </a:xfrm>
          <a:prstGeom prst="rect">
            <a:avLst/>
          </a:prstGeom>
          <a:noFill/>
          <a:ln>
            <a:noFill/>
          </a:ln>
        </p:spPr>
        <p:txBody>
          <a:bodyPr anchorCtr="0" anchor="t" bIns="17150" lIns="34300" spcFirstLastPara="1" rIns="34300" wrap="square" tIns="17150">
            <a:noAutofit/>
          </a:bodyPr>
          <a:lstStyle/>
          <a:p>
            <a:pPr indent="0" lvl="0" marL="0" marR="0" rtl="0" algn="l">
              <a:lnSpc>
                <a:spcPct val="120000"/>
              </a:lnSpc>
              <a:spcBef>
                <a:spcPts val="0"/>
              </a:spcBef>
              <a:spcAft>
                <a:spcPts val="0"/>
              </a:spcAft>
              <a:buClr>
                <a:schemeClr val="dk2"/>
              </a:buClr>
              <a:buSzPts val="2400"/>
              <a:buFont typeface="Avenir"/>
              <a:buNone/>
            </a:pPr>
            <a:r>
              <a:rPr lang="en" sz="1800"/>
              <a:t>SETTING UP THE ENVIRONMENT</a:t>
            </a:r>
            <a:endParaRPr b="0" i="0" sz="1800" u="none" cap="none" strike="noStrike">
              <a:solidFill>
                <a:schemeClr val="dk2"/>
              </a:solidFill>
              <a:latin typeface="Avenir"/>
              <a:ea typeface="Avenir"/>
              <a:cs typeface="Avenir"/>
              <a:sym typeface="Avenir"/>
            </a:endParaRPr>
          </a:p>
        </p:txBody>
      </p:sp>
      <p:sp>
        <p:nvSpPr>
          <p:cNvPr id="480" name="Google Shape;480;p63"/>
          <p:cNvSpPr txBox="1"/>
          <p:nvPr>
            <p:ph idx="12" type="sldNum"/>
          </p:nvPr>
        </p:nvSpPr>
        <p:spPr>
          <a:xfrm>
            <a:off x="8745037" y="4843463"/>
            <a:ext cx="171600" cy="157200"/>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 sz="500" u="none" cap="none" strike="noStrike">
                <a:solidFill>
                  <a:srgbClr val="262626"/>
                </a:solidFill>
                <a:latin typeface="Avenir"/>
                <a:ea typeface="Avenir"/>
                <a:cs typeface="Avenir"/>
                <a:sym typeface="Avenir"/>
              </a:rPr>
              <a:t>‹#›</a:t>
            </a:fld>
            <a:endParaRPr b="0" i="0" sz="500" u="none" cap="none" strike="noStrike">
              <a:solidFill>
                <a:srgbClr val="262626"/>
              </a:solidFill>
              <a:latin typeface="Avenir"/>
              <a:ea typeface="Avenir"/>
              <a:cs typeface="Avenir"/>
              <a:sym typeface="Avenir"/>
            </a:endParaRPr>
          </a:p>
        </p:txBody>
      </p:sp>
      <p:sp>
        <p:nvSpPr>
          <p:cNvPr id="481" name="Google Shape;481;p63"/>
          <p:cNvSpPr/>
          <p:nvPr/>
        </p:nvSpPr>
        <p:spPr>
          <a:xfrm>
            <a:off x="366550" y="4843475"/>
            <a:ext cx="1092900" cy="2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2" name="Google Shape;482;p63"/>
          <p:cNvPicPr preferRelativeResize="0"/>
          <p:nvPr/>
        </p:nvPicPr>
        <p:blipFill>
          <a:blip r:embed="rId3">
            <a:alphaModFix/>
          </a:blip>
          <a:stretch>
            <a:fillRect/>
          </a:stretch>
        </p:blipFill>
        <p:spPr>
          <a:xfrm>
            <a:off x="428675" y="4861283"/>
            <a:ext cx="162084" cy="191725"/>
          </a:xfrm>
          <a:prstGeom prst="rect">
            <a:avLst/>
          </a:prstGeom>
          <a:noFill/>
          <a:ln>
            <a:noFill/>
          </a:ln>
        </p:spPr>
      </p:pic>
      <p:pic>
        <p:nvPicPr>
          <p:cNvPr id="483" name="Google Shape;483;p63"/>
          <p:cNvPicPr preferRelativeResize="0"/>
          <p:nvPr/>
        </p:nvPicPr>
        <p:blipFill>
          <a:blip r:embed="rId4">
            <a:alphaModFix/>
          </a:blip>
          <a:stretch>
            <a:fillRect/>
          </a:stretch>
        </p:blipFill>
        <p:spPr>
          <a:xfrm>
            <a:off x="1398113" y="4868037"/>
            <a:ext cx="170445" cy="170450"/>
          </a:xfrm>
          <a:prstGeom prst="rect">
            <a:avLst/>
          </a:prstGeom>
          <a:noFill/>
          <a:ln>
            <a:noFill/>
          </a:ln>
        </p:spPr>
      </p:pic>
      <p:sp>
        <p:nvSpPr>
          <p:cNvPr id="484" name="Google Shape;484;p63"/>
          <p:cNvSpPr txBox="1"/>
          <p:nvPr/>
        </p:nvSpPr>
        <p:spPr>
          <a:xfrm>
            <a:off x="531319" y="4791121"/>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@CHMODXX_</a:t>
            </a:r>
            <a:endParaRPr sz="900">
              <a:latin typeface="Helvetica Neue"/>
              <a:ea typeface="Helvetica Neue"/>
              <a:cs typeface="Helvetica Neue"/>
              <a:sym typeface="Helvetica Neue"/>
            </a:endParaRPr>
          </a:p>
        </p:txBody>
      </p:sp>
      <p:sp>
        <p:nvSpPr>
          <p:cNvPr id="485" name="Google Shape;485;p63"/>
          <p:cNvSpPr txBox="1"/>
          <p:nvPr/>
        </p:nvSpPr>
        <p:spPr>
          <a:xfrm>
            <a:off x="1520918" y="4791135"/>
            <a:ext cx="9282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@CHMODXX</a:t>
            </a:r>
            <a:endParaRPr sz="900">
              <a:latin typeface="Helvetica Neue"/>
              <a:ea typeface="Helvetica Neue"/>
              <a:cs typeface="Helvetica Neue"/>
              <a:sym typeface="Helvetica Neue"/>
            </a:endParaRPr>
          </a:p>
        </p:txBody>
      </p:sp>
      <p:sp>
        <p:nvSpPr>
          <p:cNvPr id="486" name="Google Shape;486;p63"/>
          <p:cNvSpPr txBox="1"/>
          <p:nvPr/>
        </p:nvSpPr>
        <p:spPr>
          <a:xfrm>
            <a:off x="2248550" y="4791135"/>
            <a:ext cx="11709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blog.chmodxx.net</a:t>
            </a:r>
            <a:endParaRPr sz="900">
              <a:latin typeface="Helvetica Neue"/>
              <a:ea typeface="Helvetica Neue"/>
              <a:cs typeface="Helvetica Neue"/>
              <a:sym typeface="Helvetica Neue"/>
            </a:endParaRPr>
          </a:p>
        </p:txBody>
      </p:sp>
      <p:pic>
        <p:nvPicPr>
          <p:cNvPr descr="Image result for linux" id="487" name="Google Shape;487;p63"/>
          <p:cNvPicPr preferRelativeResize="0"/>
          <p:nvPr/>
        </p:nvPicPr>
        <p:blipFill>
          <a:blip r:embed="rId5">
            <a:alphaModFix/>
          </a:blip>
          <a:stretch>
            <a:fillRect/>
          </a:stretch>
        </p:blipFill>
        <p:spPr>
          <a:xfrm>
            <a:off x="5627952" y="560525"/>
            <a:ext cx="932575" cy="1016500"/>
          </a:xfrm>
          <a:prstGeom prst="rect">
            <a:avLst/>
          </a:prstGeom>
          <a:noFill/>
          <a:ln>
            <a:noFill/>
          </a:ln>
        </p:spPr>
      </p:pic>
      <p:sp>
        <p:nvSpPr>
          <p:cNvPr id="488" name="Google Shape;488;p63"/>
          <p:cNvSpPr txBox="1"/>
          <p:nvPr/>
        </p:nvSpPr>
        <p:spPr>
          <a:xfrm>
            <a:off x="742000" y="1440775"/>
            <a:ext cx="8043300" cy="55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latin typeface="Avenir"/>
                <a:ea typeface="Avenir"/>
                <a:cs typeface="Avenir"/>
                <a:sym typeface="Avenir"/>
              </a:rPr>
              <a:t>Android SDK</a:t>
            </a:r>
            <a:endParaRPr b="1" sz="2400">
              <a:latin typeface="Avenir"/>
              <a:ea typeface="Avenir"/>
              <a:cs typeface="Avenir"/>
              <a:sym typeface="Avenir"/>
            </a:endParaRPr>
          </a:p>
          <a:p>
            <a:pPr indent="0" lvl="0" marL="0" rtl="0" algn="l">
              <a:spcBef>
                <a:spcPts val="0"/>
              </a:spcBef>
              <a:spcAft>
                <a:spcPts val="0"/>
              </a:spcAft>
              <a:buNone/>
            </a:pPr>
            <a:r>
              <a:t/>
            </a:r>
            <a:endParaRPr/>
          </a:p>
        </p:txBody>
      </p:sp>
      <p:sp>
        <p:nvSpPr>
          <p:cNvPr id="489" name="Google Shape;489;p63"/>
          <p:cNvSpPr txBox="1"/>
          <p:nvPr/>
        </p:nvSpPr>
        <p:spPr>
          <a:xfrm>
            <a:off x="765875" y="2119175"/>
            <a:ext cx="5775900" cy="895200"/>
          </a:xfrm>
          <a:prstGeom prst="rect">
            <a:avLst/>
          </a:prstGeom>
          <a:solidFill>
            <a:srgbClr val="211E1E"/>
          </a:solidFill>
          <a:ln>
            <a:noFill/>
          </a:ln>
        </p:spPr>
        <p:txBody>
          <a:bodyPr anchorCtr="0" anchor="t" bIns="91425" lIns="91425" spcFirstLastPara="1" rIns="91425" wrap="square" tIns="91425">
            <a:noAutofit/>
          </a:bodyPr>
          <a:lstStyle/>
          <a:p>
            <a:pPr indent="0" lvl="0" marL="38100" marR="38100" rtl="0" algn="l">
              <a:lnSpc>
                <a:spcPct val="150000"/>
              </a:lnSpc>
              <a:spcBef>
                <a:spcPts val="0"/>
              </a:spcBef>
              <a:spcAft>
                <a:spcPts val="0"/>
              </a:spcAft>
              <a:buNone/>
            </a:pPr>
            <a:r>
              <a:rPr lang="en" sz="1050">
                <a:solidFill>
                  <a:srgbClr val="DADADA"/>
                </a:solidFill>
                <a:highlight>
                  <a:srgbClr val="211E1E"/>
                </a:highlight>
                <a:latin typeface="Courier New"/>
                <a:ea typeface="Courier New"/>
                <a:cs typeface="Courier New"/>
                <a:sym typeface="Courier New"/>
              </a:rPr>
              <a:t>$ sudo apt-get install android-sdk</a:t>
            </a:r>
            <a:br>
              <a:rPr lang="en" sz="1050">
                <a:solidFill>
                  <a:srgbClr val="DADADA"/>
                </a:solidFill>
                <a:highlight>
                  <a:srgbClr val="211E1E"/>
                </a:highlight>
                <a:latin typeface="Courier New"/>
                <a:ea typeface="Courier New"/>
                <a:cs typeface="Courier New"/>
                <a:sym typeface="Courier New"/>
              </a:rPr>
            </a:br>
            <a:r>
              <a:rPr lang="en" sz="1050">
                <a:solidFill>
                  <a:srgbClr val="DADADA"/>
                </a:solidFill>
                <a:highlight>
                  <a:srgbClr val="211E1E"/>
                </a:highlight>
                <a:latin typeface="Courier New"/>
                <a:ea typeface="Courier New"/>
                <a:cs typeface="Courier New"/>
                <a:sym typeface="Courier New"/>
              </a:rPr>
              <a:t>$ sudo ln -s /usr/share/android-sdk/platform-tools/adb /bin/adb</a:t>
            </a:r>
            <a:endParaRPr sz="1050">
              <a:solidFill>
                <a:srgbClr val="DADADA"/>
              </a:solidFill>
              <a:highlight>
                <a:srgbClr val="211E1E"/>
              </a:highlight>
              <a:latin typeface="Courier New"/>
              <a:ea typeface="Courier New"/>
              <a:cs typeface="Courier New"/>
              <a:sym typeface="Courier New"/>
            </a:endParaRPr>
          </a:p>
          <a:p>
            <a:pPr indent="0" lvl="0" marL="38100" marR="38100" rtl="0" algn="l">
              <a:lnSpc>
                <a:spcPct val="150000"/>
              </a:lnSpc>
              <a:spcBef>
                <a:spcPts val="0"/>
              </a:spcBef>
              <a:spcAft>
                <a:spcPts val="0"/>
              </a:spcAft>
              <a:buClr>
                <a:schemeClr val="dk1"/>
              </a:buClr>
              <a:buSzPts val="1100"/>
              <a:buFont typeface="Arial"/>
              <a:buNone/>
            </a:pPr>
            <a:r>
              <a:rPr lang="en" sz="1050">
                <a:solidFill>
                  <a:srgbClr val="DADADA"/>
                </a:solidFill>
                <a:highlight>
                  <a:srgbClr val="211E1E"/>
                </a:highlight>
                <a:latin typeface="Courier New"/>
                <a:ea typeface="Courier New"/>
                <a:cs typeface="Courier New"/>
                <a:sym typeface="Courier New"/>
              </a:rPr>
              <a:t>$ sudo chmod +x /usr/share/android-sdk/tools/android</a:t>
            </a:r>
            <a:endParaRPr sz="1050">
              <a:solidFill>
                <a:srgbClr val="DADADA"/>
              </a:solidFill>
              <a:highlight>
                <a:srgbClr val="211E1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490" name="Google Shape;490;p63"/>
          <p:cNvSpPr txBox="1"/>
          <p:nvPr/>
        </p:nvSpPr>
        <p:spPr>
          <a:xfrm>
            <a:off x="742000" y="3133575"/>
            <a:ext cx="6754500" cy="147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rgbClr val="434343"/>
              </a:solidFill>
              <a:latin typeface="Avenir"/>
              <a:ea typeface="Avenir"/>
              <a:cs typeface="Avenir"/>
              <a:sym typeface="Avenir"/>
            </a:endParaRPr>
          </a:p>
          <a:p>
            <a:pPr indent="-304800" lvl="0" marL="457200" rtl="0" algn="l">
              <a:lnSpc>
                <a:spcPct val="115000"/>
              </a:lnSpc>
              <a:spcBef>
                <a:spcPts val="0"/>
              </a:spcBef>
              <a:spcAft>
                <a:spcPts val="0"/>
              </a:spcAft>
              <a:buClr>
                <a:srgbClr val="434343"/>
              </a:buClr>
              <a:buSzPts val="1200"/>
              <a:buFont typeface="Helvetica Neue Light"/>
              <a:buChar char="★"/>
            </a:pPr>
            <a:r>
              <a:rPr b="1" lang="en" sz="1200">
                <a:solidFill>
                  <a:srgbClr val="434343"/>
                </a:solidFill>
                <a:latin typeface="Avenir"/>
                <a:ea typeface="Avenir"/>
                <a:cs typeface="Avenir"/>
                <a:sym typeface="Avenir"/>
              </a:rPr>
              <a:t>adb</a:t>
            </a:r>
            <a:r>
              <a:rPr lang="en" sz="1200">
                <a:solidFill>
                  <a:srgbClr val="434343"/>
                </a:solidFill>
                <a:latin typeface="Avenir"/>
                <a:ea typeface="Avenir"/>
                <a:cs typeface="Avenir"/>
                <a:sym typeface="Avenir"/>
              </a:rPr>
              <a:t> interacts with devices, emulators to give a shell, read logs, etc.</a:t>
            </a:r>
            <a:endParaRPr sz="1200">
              <a:solidFill>
                <a:srgbClr val="434343"/>
              </a:solidFill>
              <a:latin typeface="Avenir"/>
              <a:ea typeface="Avenir"/>
              <a:cs typeface="Avenir"/>
              <a:sym typeface="Avenir"/>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34343"/>
              </a:solidFill>
              <a:latin typeface="Avenir"/>
              <a:ea typeface="Avenir"/>
              <a:cs typeface="Avenir"/>
              <a:sym typeface="Avenir"/>
            </a:endParaRPr>
          </a:p>
          <a:p>
            <a:pPr indent="-304800" lvl="0" marL="457200" rtl="0" algn="l">
              <a:lnSpc>
                <a:spcPct val="115000"/>
              </a:lnSpc>
              <a:spcBef>
                <a:spcPts val="0"/>
              </a:spcBef>
              <a:spcAft>
                <a:spcPts val="0"/>
              </a:spcAft>
              <a:buClr>
                <a:srgbClr val="434343"/>
              </a:buClr>
              <a:buSzPts val="1200"/>
              <a:buFont typeface="Helvetica Neue"/>
              <a:buChar char="★"/>
            </a:pPr>
            <a:r>
              <a:rPr b="1" lang="en" sz="1200">
                <a:solidFill>
                  <a:srgbClr val="434343"/>
                </a:solidFill>
                <a:latin typeface="Avenir"/>
                <a:ea typeface="Avenir"/>
                <a:cs typeface="Avenir"/>
                <a:sym typeface="Avenir"/>
              </a:rPr>
              <a:t>android</a:t>
            </a:r>
            <a:r>
              <a:rPr lang="en" sz="1200">
                <a:solidFill>
                  <a:srgbClr val="434343"/>
                </a:solidFill>
                <a:latin typeface="Avenir"/>
                <a:ea typeface="Avenir"/>
                <a:cs typeface="Avenir"/>
                <a:sym typeface="Avenir"/>
              </a:rPr>
              <a:t> manages emulators</a:t>
            </a:r>
            <a:endParaRPr sz="1200">
              <a:solidFill>
                <a:srgbClr val="434343"/>
              </a:solidFill>
              <a:latin typeface="Avenir"/>
              <a:ea typeface="Avenir"/>
              <a:cs typeface="Avenir"/>
              <a:sym typeface="Avenir"/>
            </a:endParaRPr>
          </a:p>
          <a:p>
            <a:pPr indent="0" lvl="0" marL="0" rtl="0" algn="l">
              <a:spcBef>
                <a:spcPts val="0"/>
              </a:spcBef>
              <a:spcAft>
                <a:spcPts val="0"/>
              </a:spcAft>
              <a:buNone/>
            </a:pPr>
            <a:r>
              <a:t/>
            </a:r>
            <a:endParaRPr sz="1200">
              <a:solidFill>
                <a:srgbClr val="434343"/>
              </a:solidFill>
              <a:latin typeface="Avenir"/>
              <a:ea typeface="Avenir"/>
              <a:cs typeface="Avenir"/>
              <a:sym typeface="Aveni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ookout 2018">
      <a:dk1>
        <a:srgbClr val="B6C0C4"/>
      </a:dk1>
      <a:lt1>
        <a:srgbClr val="FFFFFF"/>
      </a:lt1>
      <a:dk2>
        <a:srgbClr val="000000"/>
      </a:dk2>
      <a:lt2>
        <a:srgbClr val="DAE0E2"/>
      </a:lt2>
      <a:accent1>
        <a:srgbClr val="3DB249"/>
      </a:accent1>
      <a:accent2>
        <a:srgbClr val="47C9C9"/>
      </a:accent2>
      <a:accent3>
        <a:srgbClr val="3095B4"/>
      </a:accent3>
      <a:accent4>
        <a:srgbClr val="2C3583"/>
      </a:accent4>
      <a:accent5>
        <a:srgbClr val="F7CD1E"/>
      </a:accent5>
      <a:accent6>
        <a:srgbClr val="EA524E"/>
      </a:accent6>
      <a:hlink>
        <a:srgbClr val="00B0F0"/>
      </a:hlink>
      <a:folHlink>
        <a:srgbClr val="BE463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